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0"/>
  </p:notesMasterIdLst>
  <p:sldIdLst>
    <p:sldId id="256" r:id="rId2"/>
    <p:sldId id="311" r:id="rId3"/>
    <p:sldId id="336" r:id="rId4"/>
    <p:sldId id="313" r:id="rId5"/>
    <p:sldId id="259" r:id="rId6"/>
    <p:sldId id="340" r:id="rId7"/>
    <p:sldId id="312" r:id="rId8"/>
    <p:sldId id="341" r:id="rId9"/>
    <p:sldId id="319" r:id="rId10"/>
    <p:sldId id="342" r:id="rId11"/>
    <p:sldId id="269" r:id="rId12"/>
    <p:sldId id="343" r:id="rId13"/>
    <p:sldId id="315" r:id="rId14"/>
    <p:sldId id="330" r:id="rId15"/>
    <p:sldId id="331" r:id="rId16"/>
    <p:sldId id="332" r:id="rId17"/>
    <p:sldId id="344" r:id="rId18"/>
    <p:sldId id="335" r:id="rId19"/>
    <p:sldId id="310" r:id="rId20"/>
    <p:sldId id="276" r:id="rId21"/>
    <p:sldId id="283" r:id="rId22"/>
    <p:sldId id="278" r:id="rId23"/>
    <p:sldId id="294" r:id="rId24"/>
    <p:sldId id="284" r:id="rId25"/>
    <p:sldId id="285" r:id="rId26"/>
    <p:sldId id="279" r:id="rId27"/>
    <p:sldId id="293" r:id="rId28"/>
    <p:sldId id="286" r:id="rId29"/>
    <p:sldId id="287" r:id="rId30"/>
    <p:sldId id="288" r:id="rId31"/>
    <p:sldId id="339" r:id="rId32"/>
    <p:sldId id="282" r:id="rId33"/>
    <p:sldId id="320" r:id="rId34"/>
    <p:sldId id="291" r:id="rId35"/>
    <p:sldId id="309" r:id="rId36"/>
    <p:sldId id="292" r:id="rId37"/>
    <p:sldId id="290" r:id="rId38"/>
    <p:sldId id="281" r:id="rId39"/>
    <p:sldId id="295" r:id="rId40"/>
    <p:sldId id="321" r:id="rId41"/>
    <p:sldId id="296" r:id="rId42"/>
    <p:sldId id="280" r:id="rId43"/>
    <p:sldId id="297" r:id="rId44"/>
    <p:sldId id="322" r:id="rId45"/>
    <p:sldId id="323" r:id="rId46"/>
    <p:sldId id="298" r:id="rId47"/>
    <p:sldId id="299" r:id="rId48"/>
    <p:sldId id="300" r:id="rId49"/>
    <p:sldId id="301" r:id="rId50"/>
    <p:sldId id="302" r:id="rId51"/>
    <p:sldId id="317" r:id="rId52"/>
    <p:sldId id="337" r:id="rId53"/>
    <p:sldId id="314" r:id="rId54"/>
    <p:sldId id="304" r:id="rId55"/>
    <p:sldId id="316" r:id="rId56"/>
    <p:sldId id="305" r:id="rId57"/>
    <p:sldId id="307" r:id="rId58"/>
    <p:sldId id="338" r:id="rId59"/>
  </p:sldIdLst>
  <p:sldSz cx="20104100" cy="11309350"/>
  <p:notesSz cx="20104100" cy="1130935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FF0000"/>
    <a:srgbClr val="00602B"/>
    <a:srgbClr val="1FB38C"/>
    <a:srgbClr val="007E39"/>
    <a:srgbClr val="009242"/>
    <a:srgbClr val="FFFFFF"/>
    <a:srgbClr val="00A249"/>
    <a:srgbClr val="EEECE1"/>
    <a:srgbClr val="75E7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10" autoAdjust="0"/>
    <p:restoredTop sz="67894" autoAdjust="0"/>
  </p:normalViewPr>
  <p:slideViewPr>
    <p:cSldViewPr>
      <p:cViewPr varScale="1">
        <p:scale>
          <a:sx n="31" d="100"/>
          <a:sy n="31" d="100"/>
        </p:scale>
        <p:origin x="102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9616A-362A-4451-99A1-1DE07C903048}" type="datetimeFigureOut">
              <a:rPr lang="es-ES" smtClean="0"/>
              <a:t>28/11/2019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69711-705A-4563-B877-7AA2E80FCC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3737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9747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5122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7503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1928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9837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27621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68450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36188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77352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21843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4606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08994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375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88531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55255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99644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70047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57518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49649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22843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41354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026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69435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1177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85191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159081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7975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00188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46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48871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51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443741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52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94406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53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294182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54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9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sz="1200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232863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0" dirty="0"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55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773558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56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09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11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18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1283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0144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169711-705A-4563-B877-7AA2E80FCC2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97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470" y="10470"/>
            <a:ext cx="20083780" cy="11287760"/>
          </a:xfrm>
          <a:custGeom>
            <a:avLst/>
            <a:gdLst/>
            <a:ahLst/>
            <a:cxnLst/>
            <a:rect l="l" t="t" r="r" b="b"/>
            <a:pathLst>
              <a:path w="20083780" h="11287760">
                <a:moveTo>
                  <a:pt x="0" y="11287614"/>
                </a:moveTo>
                <a:lnTo>
                  <a:pt x="20083158" y="11287614"/>
                </a:lnTo>
                <a:lnTo>
                  <a:pt x="20083158" y="0"/>
                </a:lnTo>
                <a:lnTo>
                  <a:pt x="0" y="0"/>
                </a:lnTo>
                <a:lnTo>
                  <a:pt x="0" y="11287614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100470" y="3231045"/>
            <a:ext cx="13903159" cy="3258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650" b="0" i="0">
                <a:solidFill>
                  <a:schemeClr val="bg1"/>
                </a:solidFill>
                <a:latin typeface="FiraSans-Thin"/>
                <a:cs typeface="FiraSans-Thi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chemeClr val="bg1"/>
                </a:solidFill>
                <a:latin typeface="FiraSans-Medium"/>
                <a:cs typeface="FiraSans-Medium"/>
              </a:defRPr>
            </a:lvl1pPr>
          </a:lstStyle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5" dirty="0"/>
              <a:t>‹Nº›</a:t>
            </a:fld>
            <a:endParaRPr spc="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350" b="0" i="0">
                <a:solidFill>
                  <a:srgbClr val="1FB38C"/>
                </a:solidFill>
                <a:latin typeface="FiraSans-Light"/>
                <a:cs typeface="FiraSans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chemeClr val="bg1"/>
                </a:solidFill>
                <a:latin typeface="FiraSans-Medium"/>
                <a:cs typeface="FiraSans-Medium"/>
              </a:defRPr>
            </a:lvl1pPr>
          </a:lstStyle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5" dirty="0"/>
              <a:t>‹Nº›</a:t>
            </a:fld>
            <a:endParaRPr spc="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350" b="0" i="0">
                <a:solidFill>
                  <a:srgbClr val="1FB38C"/>
                </a:solidFill>
                <a:latin typeface="FiraSans-Light"/>
                <a:cs typeface="FiraSans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57932" y="2890688"/>
            <a:ext cx="6979284" cy="74441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50" b="0" i="0">
                <a:solidFill>
                  <a:schemeClr val="tx1"/>
                </a:solidFill>
                <a:latin typeface="FiraSans-Light"/>
                <a:cs typeface="FiraSans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chemeClr val="bg1"/>
                </a:solidFill>
                <a:latin typeface="FiraSans-Medium"/>
                <a:cs typeface="FiraSans-Medium"/>
              </a:defRPr>
            </a:lvl1pPr>
          </a:lstStyle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5" dirty="0"/>
              <a:t>‹Nº›</a:t>
            </a:fld>
            <a:endParaRPr spc="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350" b="0" i="0">
                <a:solidFill>
                  <a:srgbClr val="1FB38C"/>
                </a:solidFill>
                <a:latin typeface="FiraSans-Light"/>
                <a:cs typeface="FiraSans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chemeClr val="bg1"/>
                </a:solidFill>
                <a:latin typeface="FiraSans-Medium"/>
                <a:cs typeface="FiraSans-Medium"/>
              </a:defRPr>
            </a:lvl1pPr>
          </a:lstStyle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5" dirty="0"/>
              <a:t>‹Nº›</a:t>
            </a:fld>
            <a:endParaRPr spc="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chemeClr val="bg1"/>
                </a:solidFill>
                <a:latin typeface="FiraSans-Medium"/>
                <a:cs typeface="FiraSans-Medium"/>
              </a:defRPr>
            </a:lvl1pPr>
          </a:lstStyle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5" dirty="0"/>
              <a:t>‹Nº›</a:t>
            </a:fld>
            <a:endParaRPr spc="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6671681" cy="113085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701366" y="0"/>
            <a:ext cx="6701366" cy="565427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3432414" y="0"/>
            <a:ext cx="6671675" cy="565427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701366" y="5654278"/>
            <a:ext cx="6701366" cy="565427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3432414" y="5654278"/>
            <a:ext cx="6671675" cy="565427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452724" y="3624948"/>
            <a:ext cx="7198651" cy="1303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350" b="0" i="0">
                <a:solidFill>
                  <a:srgbClr val="1FB38C"/>
                </a:solidFill>
                <a:latin typeface="FiraSans-Light"/>
                <a:cs typeface="FiraSans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47383" y="3319235"/>
            <a:ext cx="17009333" cy="2712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8939" y="10510501"/>
            <a:ext cx="344169" cy="3924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50" b="0" i="0">
                <a:solidFill>
                  <a:schemeClr val="bg1"/>
                </a:solidFill>
                <a:latin typeface="FiraSans-Medium"/>
                <a:cs typeface="FiraSans-Medium"/>
              </a:defRPr>
            </a:lvl1pPr>
          </a:lstStyle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spc="5" dirty="0"/>
              <a:t>‹Nº›</a:t>
            </a:fld>
            <a:endParaRPr spc="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3.png"/><Relationship Id="rId7" Type="http://schemas.openxmlformats.org/officeDocument/2006/relationships/image" Target="../media/image5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60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0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g"/><Relationship Id="rId5" Type="http://schemas.openxmlformats.org/officeDocument/2006/relationships/image" Target="../media/image67.png"/><Relationship Id="rId4" Type="http://schemas.openxmlformats.org/officeDocument/2006/relationships/image" Target="../media/image5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52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g"/><Relationship Id="rId11" Type="http://schemas.openxmlformats.org/officeDocument/2006/relationships/image" Target="../media/image77.png"/><Relationship Id="rId5" Type="http://schemas.openxmlformats.org/officeDocument/2006/relationships/image" Target="../media/image54.png"/><Relationship Id="rId10" Type="http://schemas.openxmlformats.org/officeDocument/2006/relationships/image" Target="../media/image76.png"/><Relationship Id="rId4" Type="http://schemas.openxmlformats.org/officeDocument/2006/relationships/image" Target="../media/image53.png"/><Relationship Id="rId9" Type="http://schemas.openxmlformats.org/officeDocument/2006/relationships/image" Target="../media/image7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83.png"/><Relationship Id="rId4" Type="http://schemas.openxmlformats.org/officeDocument/2006/relationships/image" Target="../media/image60.jp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5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ws024.juntadeandalucia.es/ae/descargar/5408" TargetMode="External"/><Relationship Id="rId2" Type="http://schemas.openxmlformats.org/officeDocument/2006/relationships/hyperlink" Target="https://ws024.juntadeandalucia.es/ae/descargar/5107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29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object 279"/>
          <p:cNvSpPr txBox="1"/>
          <p:nvPr/>
        </p:nvSpPr>
        <p:spPr>
          <a:xfrm>
            <a:off x="6280547" y="1635795"/>
            <a:ext cx="7543005" cy="8950142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52400" marR="5080" indent="-1270" algn="ctr">
              <a:lnSpc>
                <a:spcPts val="10190"/>
              </a:lnSpc>
              <a:spcBef>
                <a:spcPts val="200"/>
              </a:spcBef>
            </a:pPr>
            <a:r>
              <a:rPr lang="es-ES" sz="13800" b="1" dirty="0">
                <a:solidFill>
                  <a:srgbClr val="1FB38C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FiraSans-Light"/>
              </a:rPr>
              <a:t>VEAJA</a:t>
            </a:r>
            <a:endParaRPr lang="es-ES" sz="9600" b="1" dirty="0">
              <a:solidFill>
                <a:srgbClr val="1FB38C"/>
              </a:solidFill>
              <a:latin typeface="Fira Sans SemiBold" panose="020B0603050000020004" pitchFamily="34" charset="0"/>
              <a:ea typeface="Fira Sans SemiBold" panose="020B0603050000020004" pitchFamily="34" charset="0"/>
              <a:cs typeface="FiraSans-Light"/>
            </a:endParaRPr>
          </a:p>
          <a:p>
            <a:pPr marL="152400" marR="5080" indent="-1270" algn="ctr">
              <a:lnSpc>
                <a:spcPts val="10190"/>
              </a:lnSpc>
              <a:spcBef>
                <a:spcPts val="200"/>
              </a:spcBef>
            </a:pPr>
            <a:endParaRPr lang="es-ES" sz="9600" dirty="0">
              <a:solidFill>
                <a:srgbClr val="1FB38C"/>
              </a:solidFill>
              <a:latin typeface="FiraSans-Light"/>
              <a:cs typeface="FiraSans-Light"/>
            </a:endParaRPr>
          </a:p>
          <a:p>
            <a:pPr marL="152400" marR="5080" indent="-1270" algn="ctr">
              <a:lnSpc>
                <a:spcPts val="8000"/>
              </a:lnSpc>
              <a:spcBef>
                <a:spcPts val="200"/>
              </a:spcBef>
            </a:pPr>
            <a:r>
              <a:rPr lang="es-ES" sz="7200" dirty="0">
                <a:solidFill>
                  <a:srgbClr val="1FB38C"/>
                </a:solidFill>
                <a:latin typeface="FiraSans-Light"/>
                <a:cs typeface="FiraSans-Light"/>
              </a:rPr>
              <a:t>Arquitectura, procedimiento de trabajo e integraciones</a:t>
            </a:r>
          </a:p>
          <a:p>
            <a:pPr marL="152400" marR="5080" indent="-1270" algn="ctr">
              <a:lnSpc>
                <a:spcPts val="8000"/>
              </a:lnSpc>
              <a:spcBef>
                <a:spcPts val="200"/>
              </a:spcBef>
            </a:pPr>
            <a:endParaRPr lang="es-ES" sz="7200" dirty="0">
              <a:solidFill>
                <a:srgbClr val="1FB38C"/>
              </a:solidFill>
              <a:latin typeface="FiraSans-Light"/>
              <a:cs typeface="FiraSans-Light"/>
            </a:endParaRPr>
          </a:p>
          <a:p>
            <a:pPr marL="152400" marR="5080" indent="-1270" algn="ctr">
              <a:lnSpc>
                <a:spcPts val="10190"/>
              </a:lnSpc>
              <a:spcBef>
                <a:spcPts val="200"/>
              </a:spcBef>
            </a:pPr>
            <a:r>
              <a:rPr lang="es-ES" sz="2800" spc="-10" dirty="0">
                <a:solidFill>
                  <a:srgbClr val="333333"/>
                </a:solidFill>
                <a:latin typeface="FiraSans-Light"/>
                <a:cs typeface="FiraSans-Light"/>
              </a:rPr>
              <a:t>14</a:t>
            </a:r>
            <a:r>
              <a:rPr sz="2800" spc="-10" dirty="0">
                <a:solidFill>
                  <a:srgbClr val="333333"/>
                </a:solidFill>
                <a:latin typeface="FiraSans-Light"/>
                <a:cs typeface="FiraSans-Light"/>
              </a:rPr>
              <a:t>.</a:t>
            </a:r>
            <a:r>
              <a:rPr lang="es-ES" sz="2800" spc="-10" dirty="0">
                <a:solidFill>
                  <a:srgbClr val="333333"/>
                </a:solidFill>
                <a:latin typeface="FiraSans-Light"/>
                <a:cs typeface="FiraSans-Light"/>
              </a:rPr>
              <a:t>11</a:t>
            </a:r>
            <a:r>
              <a:rPr sz="2800" spc="-10" dirty="0">
                <a:solidFill>
                  <a:srgbClr val="333333"/>
                </a:solidFill>
                <a:latin typeface="FiraSans-Light"/>
                <a:cs typeface="FiraSans-Light"/>
              </a:rPr>
              <a:t>.201</a:t>
            </a:r>
            <a:r>
              <a:rPr lang="es-ES" sz="2800" spc="-10" dirty="0">
                <a:solidFill>
                  <a:srgbClr val="333333"/>
                </a:solidFill>
                <a:latin typeface="FiraSans-Light"/>
                <a:cs typeface="FiraSans-Light"/>
              </a:rPr>
              <a:t>9</a:t>
            </a:r>
            <a:endParaRPr sz="2400" dirty="0">
              <a:latin typeface="FiraSans-Light"/>
              <a:cs typeface="FiraSans-Light"/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131DF2F4-C432-4020-BE22-F52166C2BA06}"/>
              </a:ext>
            </a:extLst>
          </p:cNvPr>
          <p:cNvGrpSpPr/>
          <p:nvPr/>
        </p:nvGrpSpPr>
        <p:grpSpPr>
          <a:xfrm>
            <a:off x="16071850" y="0"/>
            <a:ext cx="3849821" cy="11273428"/>
            <a:chOff x="13761087" y="0"/>
            <a:chExt cx="3849821" cy="11273428"/>
          </a:xfrm>
        </p:grpSpPr>
        <p:sp>
          <p:nvSpPr>
            <p:cNvPr id="15" name="object 15"/>
            <p:cNvSpPr/>
            <p:nvPr/>
          </p:nvSpPr>
          <p:spPr>
            <a:xfrm>
              <a:off x="13955669" y="3053472"/>
              <a:ext cx="1292225" cy="1177290"/>
            </a:xfrm>
            <a:custGeom>
              <a:avLst/>
              <a:gdLst/>
              <a:ahLst/>
              <a:cxnLst/>
              <a:rect l="l" t="t" r="r" b="b"/>
              <a:pathLst>
                <a:path w="1292225" h="1177289">
                  <a:moveTo>
                    <a:pt x="1291908" y="1094207"/>
                  </a:moveTo>
                  <a:lnTo>
                    <a:pt x="1291908" y="1176896"/>
                  </a:lnTo>
                  <a:lnTo>
                    <a:pt x="0" y="1176896"/>
                  </a:lnTo>
                  <a:lnTo>
                    <a:pt x="0" y="0"/>
                  </a:lnTo>
                  <a:lnTo>
                    <a:pt x="1291908" y="0"/>
                  </a:lnTo>
                  <a:lnTo>
                    <a:pt x="1291908" y="83159"/>
                  </a:lnTo>
                  <a:lnTo>
                    <a:pt x="1291908" y="1094207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890592" y="2978893"/>
              <a:ext cx="135255" cy="130175"/>
            </a:xfrm>
            <a:custGeom>
              <a:avLst/>
              <a:gdLst/>
              <a:ahLst/>
              <a:cxnLst/>
              <a:rect l="l" t="t" r="r" b="b"/>
              <a:pathLst>
                <a:path w="135255" h="130175">
                  <a:moveTo>
                    <a:pt x="0" y="129608"/>
                  </a:moveTo>
                  <a:lnTo>
                    <a:pt x="134812" y="129608"/>
                  </a:lnTo>
                  <a:lnTo>
                    <a:pt x="134812" y="0"/>
                  </a:lnTo>
                  <a:lnTo>
                    <a:pt x="0" y="0"/>
                  </a:lnTo>
                  <a:lnTo>
                    <a:pt x="0" y="1296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3890592" y="2978893"/>
              <a:ext cx="135255" cy="130175"/>
            </a:xfrm>
            <a:custGeom>
              <a:avLst/>
              <a:gdLst/>
              <a:ahLst/>
              <a:cxnLst/>
              <a:rect l="l" t="t" r="r" b="b"/>
              <a:pathLst>
                <a:path w="135255" h="130175">
                  <a:moveTo>
                    <a:pt x="0" y="129608"/>
                  </a:moveTo>
                  <a:lnTo>
                    <a:pt x="134812" y="129608"/>
                  </a:lnTo>
                  <a:lnTo>
                    <a:pt x="134812" y="0"/>
                  </a:lnTo>
                  <a:lnTo>
                    <a:pt x="0" y="0"/>
                  </a:lnTo>
                  <a:lnTo>
                    <a:pt x="0" y="129608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5191516" y="2978893"/>
              <a:ext cx="135255" cy="130175"/>
            </a:xfrm>
            <a:custGeom>
              <a:avLst/>
              <a:gdLst/>
              <a:ahLst/>
              <a:cxnLst/>
              <a:rect l="l" t="t" r="r" b="b"/>
              <a:pathLst>
                <a:path w="135255" h="130175">
                  <a:moveTo>
                    <a:pt x="0" y="129608"/>
                  </a:moveTo>
                  <a:lnTo>
                    <a:pt x="134812" y="129608"/>
                  </a:lnTo>
                  <a:lnTo>
                    <a:pt x="134812" y="0"/>
                  </a:lnTo>
                  <a:lnTo>
                    <a:pt x="0" y="0"/>
                  </a:lnTo>
                  <a:lnTo>
                    <a:pt x="0" y="1296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5191516" y="2978893"/>
              <a:ext cx="135255" cy="130175"/>
            </a:xfrm>
            <a:custGeom>
              <a:avLst/>
              <a:gdLst/>
              <a:ahLst/>
              <a:cxnLst/>
              <a:rect l="l" t="t" r="r" b="b"/>
              <a:pathLst>
                <a:path w="135255" h="130175">
                  <a:moveTo>
                    <a:pt x="0" y="129608"/>
                  </a:moveTo>
                  <a:lnTo>
                    <a:pt x="134812" y="129608"/>
                  </a:lnTo>
                  <a:lnTo>
                    <a:pt x="134812" y="0"/>
                  </a:lnTo>
                  <a:lnTo>
                    <a:pt x="0" y="0"/>
                  </a:lnTo>
                  <a:lnTo>
                    <a:pt x="0" y="129608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3891389" y="4166543"/>
              <a:ext cx="133350" cy="128270"/>
            </a:xfrm>
            <a:custGeom>
              <a:avLst/>
              <a:gdLst/>
              <a:ahLst/>
              <a:cxnLst/>
              <a:rect l="l" t="t" r="r" b="b"/>
              <a:pathLst>
                <a:path w="133350" h="128270">
                  <a:moveTo>
                    <a:pt x="0" y="127996"/>
                  </a:moveTo>
                  <a:lnTo>
                    <a:pt x="133210" y="127996"/>
                  </a:lnTo>
                  <a:lnTo>
                    <a:pt x="133210" y="0"/>
                  </a:lnTo>
                  <a:lnTo>
                    <a:pt x="0" y="0"/>
                  </a:lnTo>
                  <a:lnTo>
                    <a:pt x="0" y="127996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4038474" y="3345899"/>
              <a:ext cx="174625" cy="0"/>
            </a:xfrm>
            <a:custGeom>
              <a:avLst/>
              <a:gdLst/>
              <a:ahLst/>
              <a:cxnLst/>
              <a:rect l="l" t="t" r="r" b="b"/>
              <a:pathLst>
                <a:path w="174625">
                  <a:moveTo>
                    <a:pt x="0" y="0"/>
                  </a:moveTo>
                  <a:lnTo>
                    <a:pt x="174204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4038474" y="3778792"/>
              <a:ext cx="174625" cy="0"/>
            </a:xfrm>
            <a:custGeom>
              <a:avLst/>
              <a:gdLst/>
              <a:ahLst/>
              <a:cxnLst/>
              <a:rect l="l" t="t" r="r" b="b"/>
              <a:pathLst>
                <a:path w="174625">
                  <a:moveTo>
                    <a:pt x="0" y="0"/>
                  </a:moveTo>
                  <a:lnTo>
                    <a:pt x="174204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4299922" y="3827688"/>
              <a:ext cx="0" cy="248285"/>
            </a:xfrm>
            <a:custGeom>
              <a:avLst/>
              <a:gdLst/>
              <a:ahLst/>
              <a:cxnLst/>
              <a:rect l="l" t="t" r="r" b="b"/>
              <a:pathLst>
                <a:path h="248285">
                  <a:moveTo>
                    <a:pt x="0" y="0"/>
                  </a:moveTo>
                  <a:lnTo>
                    <a:pt x="0" y="247992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892759" y="3345899"/>
              <a:ext cx="174625" cy="0"/>
            </a:xfrm>
            <a:custGeom>
              <a:avLst/>
              <a:gdLst/>
              <a:ahLst/>
              <a:cxnLst/>
              <a:rect l="l" t="t" r="r" b="b"/>
              <a:pathLst>
                <a:path w="174625">
                  <a:moveTo>
                    <a:pt x="0" y="0"/>
                  </a:moveTo>
                  <a:lnTo>
                    <a:pt x="174204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4892759" y="3778792"/>
              <a:ext cx="174625" cy="0"/>
            </a:xfrm>
            <a:custGeom>
              <a:avLst/>
              <a:gdLst/>
              <a:ahLst/>
              <a:cxnLst/>
              <a:rect l="l" t="t" r="r" b="b"/>
              <a:pathLst>
                <a:path w="174625">
                  <a:moveTo>
                    <a:pt x="0" y="0"/>
                  </a:moveTo>
                  <a:lnTo>
                    <a:pt x="174204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4852036" y="3111128"/>
              <a:ext cx="0" cy="232410"/>
            </a:xfrm>
            <a:custGeom>
              <a:avLst/>
              <a:gdLst/>
              <a:ahLst/>
              <a:cxnLst/>
              <a:rect l="l" t="t" r="r" b="b"/>
              <a:pathLst>
                <a:path h="232410">
                  <a:moveTo>
                    <a:pt x="0" y="0"/>
                  </a:moveTo>
                  <a:lnTo>
                    <a:pt x="0" y="232076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4299922" y="3106726"/>
              <a:ext cx="0" cy="248285"/>
            </a:xfrm>
            <a:custGeom>
              <a:avLst/>
              <a:gdLst/>
              <a:ahLst/>
              <a:cxnLst/>
              <a:rect l="l" t="t" r="r" b="b"/>
              <a:pathLst>
                <a:path h="248285">
                  <a:moveTo>
                    <a:pt x="0" y="0"/>
                  </a:moveTo>
                  <a:lnTo>
                    <a:pt x="0" y="247992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6966206" y="1535063"/>
              <a:ext cx="615315" cy="1179195"/>
            </a:xfrm>
            <a:custGeom>
              <a:avLst/>
              <a:gdLst/>
              <a:ahLst/>
              <a:cxnLst/>
              <a:rect l="l" t="t" r="r" b="b"/>
              <a:pathLst>
                <a:path w="615315" h="1179195">
                  <a:moveTo>
                    <a:pt x="615101" y="0"/>
                  </a:moveTo>
                  <a:lnTo>
                    <a:pt x="0" y="0"/>
                  </a:lnTo>
                  <a:lnTo>
                    <a:pt x="0" y="1179178"/>
                  </a:lnTo>
                  <a:lnTo>
                    <a:pt x="615101" y="1179178"/>
                  </a:lnTo>
                  <a:lnTo>
                    <a:pt x="615101" y="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5554545" y="3530914"/>
              <a:ext cx="0" cy="207645"/>
            </a:xfrm>
            <a:custGeom>
              <a:avLst/>
              <a:gdLst/>
              <a:ahLst/>
              <a:cxnLst/>
              <a:rect l="l" t="t" r="r" b="b"/>
              <a:pathLst>
                <a:path h="207645">
                  <a:moveTo>
                    <a:pt x="0" y="0"/>
                  </a:moveTo>
                  <a:lnTo>
                    <a:pt x="0" y="207354"/>
                  </a:lnTo>
                </a:path>
              </a:pathLst>
            </a:custGeom>
            <a:ln w="25266">
              <a:solidFill>
                <a:srgbClr val="1FB38C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5554545" y="344797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5554545" y="377973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6105899" y="3176366"/>
              <a:ext cx="0" cy="35560"/>
            </a:xfrm>
            <a:custGeom>
              <a:avLst/>
              <a:gdLst/>
              <a:ahLst/>
              <a:cxnLst/>
              <a:rect l="l" t="t" r="r" b="b"/>
              <a:pathLst>
                <a:path h="35560">
                  <a:moveTo>
                    <a:pt x="-12633" y="17701"/>
                  </a:moveTo>
                  <a:lnTo>
                    <a:pt x="12633" y="17701"/>
                  </a:lnTo>
                </a:path>
              </a:pathLst>
            </a:custGeom>
            <a:ln w="35402">
              <a:solidFill>
                <a:srgbClr val="1FB38C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6105899" y="314096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6105899" y="321176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5698798" y="3646703"/>
              <a:ext cx="0" cy="29209"/>
            </a:xfrm>
            <a:custGeom>
              <a:avLst/>
              <a:gdLst/>
              <a:ahLst/>
              <a:cxnLst/>
              <a:rect l="l" t="t" r="r" b="b"/>
              <a:pathLst>
                <a:path h="29210">
                  <a:moveTo>
                    <a:pt x="-12633" y="14366"/>
                  </a:moveTo>
                  <a:lnTo>
                    <a:pt x="12633" y="14366"/>
                  </a:lnTo>
                </a:path>
              </a:pathLst>
            </a:custGeom>
            <a:ln w="28732">
              <a:solidFill>
                <a:srgbClr val="1FB38C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5698798" y="358924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5698798" y="3704163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6401039" y="3260512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-12633" y="23004"/>
                  </a:moveTo>
                  <a:lnTo>
                    <a:pt x="12633" y="23004"/>
                  </a:lnTo>
                </a:path>
              </a:pathLst>
            </a:custGeom>
            <a:ln w="46009">
              <a:solidFill>
                <a:srgbClr val="1FB38C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6401039" y="316849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6401039" y="3352527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5337087" y="2662094"/>
              <a:ext cx="611505" cy="645160"/>
            </a:xfrm>
            <a:custGeom>
              <a:avLst/>
              <a:gdLst/>
              <a:ahLst/>
              <a:cxnLst/>
              <a:rect l="l" t="t" r="r" b="b"/>
              <a:pathLst>
                <a:path w="611505" h="645160">
                  <a:moveTo>
                    <a:pt x="611206" y="492770"/>
                  </a:moveTo>
                  <a:lnTo>
                    <a:pt x="507000" y="206370"/>
                  </a:lnTo>
                  <a:lnTo>
                    <a:pt x="454771" y="62804"/>
                  </a:lnTo>
                  <a:lnTo>
                    <a:pt x="307194" y="0"/>
                  </a:lnTo>
                  <a:lnTo>
                    <a:pt x="0" y="111849"/>
                  </a:lnTo>
                  <a:lnTo>
                    <a:pt x="38679" y="218150"/>
                  </a:lnTo>
                  <a:lnTo>
                    <a:pt x="89672" y="358324"/>
                  </a:lnTo>
                  <a:lnTo>
                    <a:pt x="193878" y="644723"/>
                  </a:lnTo>
                  <a:lnTo>
                    <a:pt x="611206" y="49277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5645596" y="2665071"/>
              <a:ext cx="146050" cy="100330"/>
            </a:xfrm>
            <a:custGeom>
              <a:avLst/>
              <a:gdLst/>
              <a:ahLst/>
              <a:cxnLst/>
              <a:rect l="l" t="t" r="r" b="b"/>
              <a:pathLst>
                <a:path w="146050" h="100330">
                  <a:moveTo>
                    <a:pt x="0" y="0"/>
                  </a:moveTo>
                  <a:lnTo>
                    <a:pt x="37098" y="100154"/>
                  </a:lnTo>
                  <a:lnTo>
                    <a:pt x="145869" y="612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5192804" y="4165737"/>
              <a:ext cx="135255" cy="130175"/>
            </a:xfrm>
            <a:custGeom>
              <a:avLst/>
              <a:gdLst/>
              <a:ahLst/>
              <a:cxnLst/>
              <a:rect l="l" t="t" r="r" b="b"/>
              <a:pathLst>
                <a:path w="135255" h="130175">
                  <a:moveTo>
                    <a:pt x="0" y="129608"/>
                  </a:moveTo>
                  <a:lnTo>
                    <a:pt x="134812" y="129608"/>
                  </a:lnTo>
                  <a:lnTo>
                    <a:pt x="134812" y="0"/>
                  </a:lnTo>
                  <a:lnTo>
                    <a:pt x="0" y="0"/>
                  </a:lnTo>
                  <a:lnTo>
                    <a:pt x="0" y="12960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5192804" y="4165737"/>
              <a:ext cx="135255" cy="130175"/>
            </a:xfrm>
            <a:custGeom>
              <a:avLst/>
              <a:gdLst/>
              <a:ahLst/>
              <a:cxnLst/>
              <a:rect l="l" t="t" r="r" b="b"/>
              <a:pathLst>
                <a:path w="135255" h="130175">
                  <a:moveTo>
                    <a:pt x="0" y="129608"/>
                  </a:moveTo>
                  <a:lnTo>
                    <a:pt x="134812" y="129608"/>
                  </a:lnTo>
                  <a:lnTo>
                    <a:pt x="134812" y="0"/>
                  </a:lnTo>
                  <a:lnTo>
                    <a:pt x="0" y="0"/>
                  </a:lnTo>
                  <a:lnTo>
                    <a:pt x="0" y="129608"/>
                  </a:lnTo>
                  <a:close/>
                </a:path>
              </a:pathLst>
            </a:custGeom>
            <a:ln w="19318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4817346" y="3855229"/>
              <a:ext cx="2711450" cy="2369820"/>
            </a:xfrm>
            <a:custGeom>
              <a:avLst/>
              <a:gdLst/>
              <a:ahLst/>
              <a:cxnLst/>
              <a:rect l="l" t="t" r="r" b="b"/>
              <a:pathLst>
                <a:path w="2711450" h="2369820">
                  <a:moveTo>
                    <a:pt x="1602" y="1683582"/>
                  </a:moveTo>
                  <a:lnTo>
                    <a:pt x="0" y="1683582"/>
                  </a:lnTo>
                  <a:lnTo>
                    <a:pt x="0" y="1915732"/>
                  </a:lnTo>
                  <a:lnTo>
                    <a:pt x="7704" y="1949206"/>
                  </a:lnTo>
                  <a:lnTo>
                    <a:pt x="27940" y="1979460"/>
                  </a:lnTo>
                  <a:lnTo>
                    <a:pt x="56388" y="2001370"/>
                  </a:lnTo>
                  <a:lnTo>
                    <a:pt x="88730" y="2009813"/>
                  </a:lnTo>
                  <a:lnTo>
                    <a:pt x="1659111" y="2009813"/>
                  </a:lnTo>
                  <a:lnTo>
                    <a:pt x="1659111" y="1685184"/>
                  </a:lnTo>
                  <a:lnTo>
                    <a:pt x="1602" y="1685184"/>
                  </a:lnTo>
                  <a:lnTo>
                    <a:pt x="1602" y="1683582"/>
                  </a:lnTo>
                  <a:close/>
                </a:path>
                <a:path w="2711450" h="2369820">
                  <a:moveTo>
                    <a:pt x="2636621" y="0"/>
                  </a:moveTo>
                  <a:lnTo>
                    <a:pt x="75777" y="0"/>
                  </a:lnTo>
                  <a:lnTo>
                    <a:pt x="46929" y="5936"/>
                  </a:lnTo>
                  <a:lnTo>
                    <a:pt x="23348" y="22113"/>
                  </a:lnTo>
                  <a:lnTo>
                    <a:pt x="7439" y="46077"/>
                  </a:lnTo>
                  <a:lnTo>
                    <a:pt x="1602" y="75379"/>
                  </a:lnTo>
                  <a:lnTo>
                    <a:pt x="1602" y="1685184"/>
                  </a:lnTo>
                  <a:lnTo>
                    <a:pt x="1640075" y="1685184"/>
                  </a:lnTo>
                  <a:lnTo>
                    <a:pt x="1888890" y="1528037"/>
                  </a:lnTo>
                  <a:lnTo>
                    <a:pt x="145943" y="1528037"/>
                  </a:lnTo>
                  <a:lnTo>
                    <a:pt x="145943" y="155492"/>
                  </a:lnTo>
                  <a:lnTo>
                    <a:pt x="2710849" y="155492"/>
                  </a:lnTo>
                  <a:lnTo>
                    <a:pt x="2710849" y="75379"/>
                  </a:lnTo>
                  <a:lnTo>
                    <a:pt x="2705004" y="46077"/>
                  </a:lnTo>
                  <a:lnTo>
                    <a:pt x="2689076" y="22113"/>
                  </a:lnTo>
                  <a:lnTo>
                    <a:pt x="2665478" y="5936"/>
                  </a:lnTo>
                  <a:lnTo>
                    <a:pt x="2636621" y="0"/>
                  </a:lnTo>
                  <a:close/>
                </a:path>
                <a:path w="2711450" h="2369820">
                  <a:moveTo>
                    <a:pt x="1659111" y="1683582"/>
                  </a:moveTo>
                  <a:lnTo>
                    <a:pt x="1642612" y="1683582"/>
                  </a:lnTo>
                  <a:lnTo>
                    <a:pt x="1640075" y="1685184"/>
                  </a:lnTo>
                  <a:lnTo>
                    <a:pt x="1659111" y="1685184"/>
                  </a:lnTo>
                  <a:lnTo>
                    <a:pt x="1659111" y="1683582"/>
                  </a:lnTo>
                  <a:close/>
                </a:path>
                <a:path w="2711450" h="2369820">
                  <a:moveTo>
                    <a:pt x="2563702" y="155492"/>
                  </a:moveTo>
                  <a:lnTo>
                    <a:pt x="145943" y="155492"/>
                  </a:lnTo>
                  <a:lnTo>
                    <a:pt x="145943" y="1528037"/>
                  </a:lnTo>
                  <a:lnTo>
                    <a:pt x="1626358" y="1528037"/>
                  </a:lnTo>
                  <a:lnTo>
                    <a:pt x="2563702" y="862319"/>
                  </a:lnTo>
                  <a:lnTo>
                    <a:pt x="2563702" y="155492"/>
                  </a:lnTo>
                  <a:close/>
                </a:path>
                <a:path w="2711450" h="2369820">
                  <a:moveTo>
                    <a:pt x="2710849" y="155492"/>
                  </a:moveTo>
                  <a:lnTo>
                    <a:pt x="2563702" y="155492"/>
                  </a:lnTo>
                  <a:lnTo>
                    <a:pt x="2563702" y="862319"/>
                  </a:lnTo>
                  <a:lnTo>
                    <a:pt x="1626358" y="1528037"/>
                  </a:lnTo>
                  <a:lnTo>
                    <a:pt x="1888890" y="1528037"/>
                  </a:lnTo>
                  <a:lnTo>
                    <a:pt x="2710849" y="1008901"/>
                  </a:lnTo>
                  <a:lnTo>
                    <a:pt x="2710849" y="155492"/>
                  </a:lnTo>
                  <a:close/>
                </a:path>
                <a:path w="2711450" h="2369820">
                  <a:moveTo>
                    <a:pt x="1007891" y="2331780"/>
                  </a:moveTo>
                  <a:lnTo>
                    <a:pt x="930055" y="2369823"/>
                  </a:lnTo>
                  <a:lnTo>
                    <a:pt x="948628" y="2361525"/>
                  </a:lnTo>
                  <a:lnTo>
                    <a:pt x="967410" y="2352843"/>
                  </a:lnTo>
                  <a:lnTo>
                    <a:pt x="984872" y="2344371"/>
                  </a:lnTo>
                  <a:lnTo>
                    <a:pt x="999487" y="2336703"/>
                  </a:lnTo>
                  <a:lnTo>
                    <a:pt x="1007891" y="2331780"/>
                  </a:lnTo>
                  <a:close/>
                </a:path>
                <a:path w="2711450" h="2369820">
                  <a:moveTo>
                    <a:pt x="1055329" y="2011656"/>
                  </a:moveTo>
                  <a:lnTo>
                    <a:pt x="1053998" y="2053664"/>
                  </a:lnTo>
                  <a:lnTo>
                    <a:pt x="1054435" y="2106093"/>
                  </a:lnTo>
                  <a:lnTo>
                    <a:pt x="1054856" y="2162398"/>
                  </a:lnTo>
                  <a:lnTo>
                    <a:pt x="1053476" y="2216033"/>
                  </a:lnTo>
                  <a:lnTo>
                    <a:pt x="1048512" y="2260454"/>
                  </a:lnTo>
                  <a:lnTo>
                    <a:pt x="1031056" y="2313755"/>
                  </a:lnTo>
                  <a:lnTo>
                    <a:pt x="1007891" y="2331780"/>
                  </a:lnTo>
                  <a:lnTo>
                    <a:pt x="1656473" y="2014786"/>
                  </a:lnTo>
                  <a:lnTo>
                    <a:pt x="1055329" y="201165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4818948" y="3855229"/>
              <a:ext cx="2709545" cy="1685289"/>
            </a:xfrm>
            <a:custGeom>
              <a:avLst/>
              <a:gdLst/>
              <a:ahLst/>
              <a:cxnLst/>
              <a:rect l="l" t="t" r="r" b="b"/>
              <a:pathLst>
                <a:path w="2709544" h="1685289">
                  <a:moveTo>
                    <a:pt x="2709247" y="1008901"/>
                  </a:moveTo>
                  <a:lnTo>
                    <a:pt x="2709247" y="75379"/>
                  </a:lnTo>
                  <a:lnTo>
                    <a:pt x="2703402" y="46077"/>
                  </a:lnTo>
                  <a:lnTo>
                    <a:pt x="2687474" y="22113"/>
                  </a:lnTo>
                  <a:lnTo>
                    <a:pt x="2663876" y="5936"/>
                  </a:lnTo>
                  <a:lnTo>
                    <a:pt x="2635019" y="0"/>
                  </a:lnTo>
                  <a:lnTo>
                    <a:pt x="74175" y="0"/>
                  </a:lnTo>
                  <a:lnTo>
                    <a:pt x="45326" y="5936"/>
                  </a:lnTo>
                  <a:lnTo>
                    <a:pt x="21746" y="22113"/>
                  </a:lnTo>
                  <a:lnTo>
                    <a:pt x="5837" y="46077"/>
                  </a:lnTo>
                  <a:lnTo>
                    <a:pt x="0" y="75379"/>
                  </a:lnTo>
                  <a:lnTo>
                    <a:pt x="0" y="1685184"/>
                  </a:lnTo>
                  <a:lnTo>
                    <a:pt x="1638473" y="1685184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4963289" y="4010721"/>
              <a:ext cx="2418080" cy="1372870"/>
            </a:xfrm>
            <a:custGeom>
              <a:avLst/>
              <a:gdLst/>
              <a:ahLst/>
              <a:cxnLst/>
              <a:rect l="l" t="t" r="r" b="b"/>
              <a:pathLst>
                <a:path w="2418080" h="1372870">
                  <a:moveTo>
                    <a:pt x="2417758" y="706826"/>
                  </a:moveTo>
                  <a:lnTo>
                    <a:pt x="2417758" y="0"/>
                  </a:lnTo>
                  <a:lnTo>
                    <a:pt x="0" y="0"/>
                  </a:lnTo>
                  <a:lnTo>
                    <a:pt x="0" y="1372544"/>
                  </a:lnTo>
                  <a:lnTo>
                    <a:pt x="1480415" y="1372544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4817346" y="5538811"/>
              <a:ext cx="1659255" cy="326390"/>
            </a:xfrm>
            <a:custGeom>
              <a:avLst/>
              <a:gdLst/>
              <a:ahLst/>
              <a:cxnLst/>
              <a:rect l="l" t="t" r="r" b="b"/>
              <a:pathLst>
                <a:path w="1659255" h="326389">
                  <a:moveTo>
                    <a:pt x="1659111" y="0"/>
                  </a:moveTo>
                  <a:lnTo>
                    <a:pt x="0" y="0"/>
                  </a:lnTo>
                  <a:lnTo>
                    <a:pt x="0" y="232149"/>
                  </a:lnTo>
                  <a:lnTo>
                    <a:pt x="7704" y="265624"/>
                  </a:lnTo>
                  <a:lnTo>
                    <a:pt x="27940" y="295878"/>
                  </a:lnTo>
                  <a:lnTo>
                    <a:pt x="56388" y="317788"/>
                  </a:lnTo>
                  <a:lnTo>
                    <a:pt x="88730" y="326230"/>
                  </a:lnTo>
                  <a:lnTo>
                    <a:pt x="1659111" y="32623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5747401" y="5866885"/>
              <a:ext cx="726440" cy="358775"/>
            </a:xfrm>
            <a:custGeom>
              <a:avLst/>
              <a:gdLst/>
              <a:ahLst/>
              <a:cxnLst/>
              <a:rect l="l" t="t" r="r" b="b"/>
              <a:pathLst>
                <a:path w="726440" h="358775">
                  <a:moveTo>
                    <a:pt x="726417" y="3130"/>
                  </a:moveTo>
                  <a:lnTo>
                    <a:pt x="125273" y="0"/>
                  </a:lnTo>
                  <a:lnTo>
                    <a:pt x="123943" y="42008"/>
                  </a:lnTo>
                  <a:lnTo>
                    <a:pt x="124380" y="94437"/>
                  </a:lnTo>
                  <a:lnTo>
                    <a:pt x="124800" y="150742"/>
                  </a:lnTo>
                  <a:lnTo>
                    <a:pt x="123421" y="204377"/>
                  </a:lnTo>
                  <a:lnTo>
                    <a:pt x="118457" y="248798"/>
                  </a:lnTo>
                  <a:lnTo>
                    <a:pt x="101000" y="302099"/>
                  </a:lnTo>
                  <a:lnTo>
                    <a:pt x="69432" y="325047"/>
                  </a:lnTo>
                  <a:lnTo>
                    <a:pt x="18573" y="349869"/>
                  </a:lnTo>
                  <a:lnTo>
                    <a:pt x="0" y="358167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4595643" y="2682299"/>
              <a:ext cx="470534" cy="136525"/>
            </a:xfrm>
            <a:custGeom>
              <a:avLst/>
              <a:gdLst/>
              <a:ahLst/>
              <a:cxnLst/>
              <a:rect l="l" t="t" r="r" b="b"/>
              <a:pathLst>
                <a:path w="470534" h="136525">
                  <a:moveTo>
                    <a:pt x="0" y="0"/>
                  </a:moveTo>
                  <a:lnTo>
                    <a:pt x="48762" y="24850"/>
                  </a:lnTo>
                  <a:lnTo>
                    <a:pt x="94016" y="47389"/>
                  </a:lnTo>
                  <a:lnTo>
                    <a:pt x="136935" y="67547"/>
                  </a:lnTo>
                  <a:lnTo>
                    <a:pt x="178690" y="85250"/>
                  </a:lnTo>
                  <a:lnTo>
                    <a:pt x="220454" y="100427"/>
                  </a:lnTo>
                  <a:lnTo>
                    <a:pt x="263398" y="113006"/>
                  </a:lnTo>
                  <a:lnTo>
                    <a:pt x="308697" y="122915"/>
                  </a:lnTo>
                  <a:lnTo>
                    <a:pt x="357521" y="130081"/>
                  </a:lnTo>
                  <a:lnTo>
                    <a:pt x="411043" y="134434"/>
                  </a:lnTo>
                  <a:lnTo>
                    <a:pt x="470435" y="135901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4982710" y="2745733"/>
              <a:ext cx="199390" cy="145415"/>
            </a:xfrm>
            <a:custGeom>
              <a:avLst/>
              <a:gdLst/>
              <a:ahLst/>
              <a:cxnLst/>
              <a:rect l="l" t="t" r="r" b="b"/>
              <a:pathLst>
                <a:path w="199390" h="145414">
                  <a:moveTo>
                    <a:pt x="0" y="0"/>
                  </a:moveTo>
                  <a:lnTo>
                    <a:pt x="0" y="144937"/>
                  </a:lnTo>
                  <a:lnTo>
                    <a:pt x="199156" y="724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5203726" y="4139153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h="38735">
                  <a:moveTo>
                    <a:pt x="-12633" y="19271"/>
                  </a:moveTo>
                  <a:lnTo>
                    <a:pt x="12633" y="19271"/>
                  </a:lnTo>
                </a:path>
              </a:pathLst>
            </a:custGeom>
            <a:ln w="3854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5307293" y="4139153"/>
              <a:ext cx="0" cy="20955"/>
            </a:xfrm>
            <a:custGeom>
              <a:avLst/>
              <a:gdLst/>
              <a:ahLst/>
              <a:cxnLst/>
              <a:rect l="l" t="t" r="r" b="b"/>
              <a:pathLst>
                <a:path h="20954">
                  <a:moveTo>
                    <a:pt x="-12633" y="10376"/>
                  </a:moveTo>
                  <a:lnTo>
                    <a:pt x="12633" y="10376"/>
                  </a:lnTo>
                </a:path>
              </a:pathLst>
            </a:custGeom>
            <a:ln w="2075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5410850" y="4139153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h="38735">
                  <a:moveTo>
                    <a:pt x="-12633" y="19271"/>
                  </a:moveTo>
                  <a:lnTo>
                    <a:pt x="12633" y="19271"/>
                  </a:lnTo>
                </a:path>
              </a:pathLst>
            </a:custGeom>
            <a:ln w="3854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5514406" y="4139153"/>
              <a:ext cx="0" cy="20955"/>
            </a:xfrm>
            <a:custGeom>
              <a:avLst/>
              <a:gdLst/>
              <a:ahLst/>
              <a:cxnLst/>
              <a:rect l="l" t="t" r="r" b="b"/>
              <a:pathLst>
                <a:path h="20954">
                  <a:moveTo>
                    <a:pt x="-12633" y="10376"/>
                  </a:moveTo>
                  <a:lnTo>
                    <a:pt x="12633" y="10376"/>
                  </a:lnTo>
                </a:path>
              </a:pathLst>
            </a:custGeom>
            <a:ln w="2075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5617975" y="4139153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h="38735">
                  <a:moveTo>
                    <a:pt x="-12633" y="19271"/>
                  </a:moveTo>
                  <a:lnTo>
                    <a:pt x="12633" y="19271"/>
                  </a:lnTo>
                </a:path>
              </a:pathLst>
            </a:custGeom>
            <a:ln w="3854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5721500" y="4139153"/>
              <a:ext cx="0" cy="20955"/>
            </a:xfrm>
            <a:custGeom>
              <a:avLst/>
              <a:gdLst/>
              <a:ahLst/>
              <a:cxnLst/>
              <a:rect l="l" t="t" r="r" b="b"/>
              <a:pathLst>
                <a:path h="20954">
                  <a:moveTo>
                    <a:pt x="-12633" y="10376"/>
                  </a:moveTo>
                  <a:lnTo>
                    <a:pt x="12633" y="10376"/>
                  </a:lnTo>
                </a:path>
              </a:pathLst>
            </a:custGeom>
            <a:ln w="2075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5825099" y="4139153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h="38735">
                  <a:moveTo>
                    <a:pt x="-12633" y="19271"/>
                  </a:moveTo>
                  <a:lnTo>
                    <a:pt x="12633" y="19271"/>
                  </a:lnTo>
                </a:path>
              </a:pathLst>
            </a:custGeom>
            <a:ln w="3854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5928657" y="4139153"/>
              <a:ext cx="0" cy="20955"/>
            </a:xfrm>
            <a:custGeom>
              <a:avLst/>
              <a:gdLst/>
              <a:ahLst/>
              <a:cxnLst/>
              <a:rect l="l" t="t" r="r" b="b"/>
              <a:pathLst>
                <a:path h="20954">
                  <a:moveTo>
                    <a:pt x="-12633" y="10376"/>
                  </a:moveTo>
                  <a:lnTo>
                    <a:pt x="12633" y="10376"/>
                  </a:lnTo>
                </a:path>
              </a:pathLst>
            </a:custGeom>
            <a:ln w="2075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6032191" y="4139153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h="38735">
                  <a:moveTo>
                    <a:pt x="-12633" y="19271"/>
                  </a:moveTo>
                  <a:lnTo>
                    <a:pt x="12633" y="19271"/>
                  </a:lnTo>
                </a:path>
              </a:pathLst>
            </a:custGeom>
            <a:ln w="3854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6135780" y="4139153"/>
              <a:ext cx="0" cy="20955"/>
            </a:xfrm>
            <a:custGeom>
              <a:avLst/>
              <a:gdLst/>
              <a:ahLst/>
              <a:cxnLst/>
              <a:rect l="l" t="t" r="r" b="b"/>
              <a:pathLst>
                <a:path h="20954">
                  <a:moveTo>
                    <a:pt x="-12633" y="10376"/>
                  </a:moveTo>
                  <a:lnTo>
                    <a:pt x="12633" y="10376"/>
                  </a:lnTo>
                </a:path>
              </a:pathLst>
            </a:custGeom>
            <a:ln w="2075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6239337" y="4139153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h="38735">
                  <a:moveTo>
                    <a:pt x="-12633" y="19271"/>
                  </a:moveTo>
                  <a:lnTo>
                    <a:pt x="12633" y="19271"/>
                  </a:lnTo>
                </a:path>
              </a:pathLst>
            </a:custGeom>
            <a:ln w="3854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6342873" y="4139153"/>
              <a:ext cx="0" cy="20955"/>
            </a:xfrm>
            <a:custGeom>
              <a:avLst/>
              <a:gdLst/>
              <a:ahLst/>
              <a:cxnLst/>
              <a:rect l="l" t="t" r="r" b="b"/>
              <a:pathLst>
                <a:path h="20954">
                  <a:moveTo>
                    <a:pt x="-12633" y="10376"/>
                  </a:moveTo>
                  <a:lnTo>
                    <a:pt x="12633" y="10376"/>
                  </a:lnTo>
                </a:path>
              </a:pathLst>
            </a:custGeom>
            <a:ln w="2075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6446431" y="4139153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h="38735">
                  <a:moveTo>
                    <a:pt x="-12633" y="19271"/>
                  </a:moveTo>
                  <a:lnTo>
                    <a:pt x="12633" y="19271"/>
                  </a:lnTo>
                </a:path>
              </a:pathLst>
            </a:custGeom>
            <a:ln w="3854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6554584" y="4139153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h="38735">
                  <a:moveTo>
                    <a:pt x="-12633" y="19271"/>
                  </a:moveTo>
                  <a:lnTo>
                    <a:pt x="12633" y="19271"/>
                  </a:lnTo>
                </a:path>
              </a:pathLst>
            </a:custGeom>
            <a:ln w="3854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6658141" y="4139153"/>
              <a:ext cx="0" cy="20955"/>
            </a:xfrm>
            <a:custGeom>
              <a:avLst/>
              <a:gdLst/>
              <a:ahLst/>
              <a:cxnLst/>
              <a:rect l="l" t="t" r="r" b="b"/>
              <a:pathLst>
                <a:path h="20954">
                  <a:moveTo>
                    <a:pt x="-12633" y="10376"/>
                  </a:moveTo>
                  <a:lnTo>
                    <a:pt x="12633" y="10376"/>
                  </a:lnTo>
                </a:path>
              </a:pathLst>
            </a:custGeom>
            <a:ln w="2075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6761710" y="4139153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h="38735">
                  <a:moveTo>
                    <a:pt x="-12633" y="19271"/>
                  </a:moveTo>
                  <a:lnTo>
                    <a:pt x="12633" y="19271"/>
                  </a:lnTo>
                </a:path>
              </a:pathLst>
            </a:custGeom>
            <a:ln w="3854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6865266" y="4139153"/>
              <a:ext cx="0" cy="20955"/>
            </a:xfrm>
            <a:custGeom>
              <a:avLst/>
              <a:gdLst/>
              <a:ahLst/>
              <a:cxnLst/>
              <a:rect l="l" t="t" r="r" b="b"/>
              <a:pathLst>
                <a:path h="20954">
                  <a:moveTo>
                    <a:pt x="-12633" y="10376"/>
                  </a:moveTo>
                  <a:lnTo>
                    <a:pt x="12633" y="10376"/>
                  </a:lnTo>
                </a:path>
              </a:pathLst>
            </a:custGeom>
            <a:ln w="2075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6968834" y="4139153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h="38735">
                  <a:moveTo>
                    <a:pt x="-12633" y="19271"/>
                  </a:moveTo>
                  <a:lnTo>
                    <a:pt x="12633" y="19271"/>
                  </a:lnTo>
                </a:path>
              </a:pathLst>
            </a:custGeom>
            <a:ln w="3854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7072359" y="4139153"/>
              <a:ext cx="0" cy="20955"/>
            </a:xfrm>
            <a:custGeom>
              <a:avLst/>
              <a:gdLst/>
              <a:ahLst/>
              <a:cxnLst/>
              <a:rect l="l" t="t" r="r" b="b"/>
              <a:pathLst>
                <a:path h="20954">
                  <a:moveTo>
                    <a:pt x="-12633" y="10376"/>
                  </a:moveTo>
                  <a:lnTo>
                    <a:pt x="12633" y="10376"/>
                  </a:lnTo>
                </a:path>
              </a:pathLst>
            </a:custGeom>
            <a:ln w="2075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3979692" y="4381989"/>
              <a:ext cx="2500630" cy="1838325"/>
            </a:xfrm>
            <a:custGeom>
              <a:avLst/>
              <a:gdLst/>
              <a:ahLst/>
              <a:cxnLst/>
              <a:rect l="l" t="t" r="r" b="b"/>
              <a:pathLst>
                <a:path w="2500630" h="1838325">
                  <a:moveTo>
                    <a:pt x="0" y="0"/>
                  </a:moveTo>
                  <a:lnTo>
                    <a:pt x="0" y="646849"/>
                  </a:lnTo>
                  <a:lnTo>
                    <a:pt x="981" y="695935"/>
                  </a:lnTo>
                  <a:lnTo>
                    <a:pt x="3900" y="744515"/>
                  </a:lnTo>
                  <a:lnTo>
                    <a:pt x="8720" y="792552"/>
                  </a:lnTo>
                  <a:lnTo>
                    <a:pt x="15401" y="840008"/>
                  </a:lnTo>
                  <a:lnTo>
                    <a:pt x="23907" y="886843"/>
                  </a:lnTo>
                  <a:lnTo>
                    <a:pt x="34199" y="933019"/>
                  </a:lnTo>
                  <a:lnTo>
                    <a:pt x="46239" y="978499"/>
                  </a:lnTo>
                  <a:lnTo>
                    <a:pt x="59990" y="1023243"/>
                  </a:lnTo>
                  <a:lnTo>
                    <a:pt x="75414" y="1067214"/>
                  </a:lnTo>
                  <a:lnTo>
                    <a:pt x="92473" y="1110374"/>
                  </a:lnTo>
                  <a:lnTo>
                    <a:pt x="111130" y="1152683"/>
                  </a:lnTo>
                  <a:lnTo>
                    <a:pt x="131345" y="1194104"/>
                  </a:lnTo>
                  <a:lnTo>
                    <a:pt x="153082" y="1234598"/>
                  </a:lnTo>
                  <a:lnTo>
                    <a:pt x="176302" y="1274128"/>
                  </a:lnTo>
                  <a:lnTo>
                    <a:pt x="200968" y="1312654"/>
                  </a:lnTo>
                  <a:lnTo>
                    <a:pt x="227042" y="1350138"/>
                  </a:lnTo>
                  <a:lnTo>
                    <a:pt x="254486" y="1386543"/>
                  </a:lnTo>
                  <a:lnTo>
                    <a:pt x="283262" y="1421829"/>
                  </a:lnTo>
                  <a:lnTo>
                    <a:pt x="313332" y="1455959"/>
                  </a:lnTo>
                  <a:lnTo>
                    <a:pt x="344659" y="1488894"/>
                  </a:lnTo>
                  <a:lnTo>
                    <a:pt x="377204" y="1520596"/>
                  </a:lnTo>
                  <a:lnTo>
                    <a:pt x="410931" y="1551026"/>
                  </a:lnTo>
                  <a:lnTo>
                    <a:pt x="445799" y="1580147"/>
                  </a:lnTo>
                  <a:lnTo>
                    <a:pt x="481773" y="1607919"/>
                  </a:lnTo>
                  <a:lnTo>
                    <a:pt x="518814" y="1634306"/>
                  </a:lnTo>
                  <a:lnTo>
                    <a:pt x="556885" y="1659267"/>
                  </a:lnTo>
                  <a:lnTo>
                    <a:pt x="595947" y="1682766"/>
                  </a:lnTo>
                  <a:lnTo>
                    <a:pt x="635962" y="1704763"/>
                  </a:lnTo>
                  <a:lnTo>
                    <a:pt x="676893" y="1725220"/>
                  </a:lnTo>
                  <a:lnTo>
                    <a:pt x="718702" y="1744100"/>
                  </a:lnTo>
                  <a:lnTo>
                    <a:pt x="761352" y="1761363"/>
                  </a:lnTo>
                  <a:lnTo>
                    <a:pt x="804803" y="1776972"/>
                  </a:lnTo>
                  <a:lnTo>
                    <a:pt x="849018" y="1790888"/>
                  </a:lnTo>
                  <a:lnTo>
                    <a:pt x="893960" y="1803073"/>
                  </a:lnTo>
                  <a:lnTo>
                    <a:pt x="939591" y="1813488"/>
                  </a:lnTo>
                  <a:lnTo>
                    <a:pt x="985873" y="1822096"/>
                  </a:lnTo>
                  <a:lnTo>
                    <a:pt x="1032767" y="1828857"/>
                  </a:lnTo>
                  <a:lnTo>
                    <a:pt x="1080236" y="1833734"/>
                  </a:lnTo>
                  <a:lnTo>
                    <a:pt x="1128243" y="1836688"/>
                  </a:lnTo>
                  <a:lnTo>
                    <a:pt x="1176749" y="1837682"/>
                  </a:lnTo>
                  <a:lnTo>
                    <a:pt x="1194414" y="1837682"/>
                  </a:lnTo>
                  <a:lnTo>
                    <a:pt x="1219978" y="1837684"/>
                  </a:lnTo>
                  <a:lnTo>
                    <a:pt x="1292183" y="1837690"/>
                  </a:lnTo>
                  <a:lnTo>
                    <a:pt x="1337514" y="1837694"/>
                  </a:lnTo>
                  <a:lnTo>
                    <a:pt x="1388125" y="1837699"/>
                  </a:lnTo>
                  <a:lnTo>
                    <a:pt x="1443358" y="1837704"/>
                  </a:lnTo>
                  <a:lnTo>
                    <a:pt x="1502561" y="1837710"/>
                  </a:lnTo>
                  <a:lnTo>
                    <a:pt x="1565077" y="1837717"/>
                  </a:lnTo>
                  <a:lnTo>
                    <a:pt x="1630251" y="1837723"/>
                  </a:lnTo>
                  <a:lnTo>
                    <a:pt x="1697429" y="1837730"/>
                  </a:lnTo>
                  <a:lnTo>
                    <a:pt x="1765955" y="1837737"/>
                  </a:lnTo>
                  <a:lnTo>
                    <a:pt x="1835174" y="1837745"/>
                  </a:lnTo>
                  <a:lnTo>
                    <a:pt x="1904431" y="1837752"/>
                  </a:lnTo>
                  <a:lnTo>
                    <a:pt x="1973070" y="1837759"/>
                  </a:lnTo>
                  <a:lnTo>
                    <a:pt x="2040438" y="1837766"/>
                  </a:lnTo>
                  <a:lnTo>
                    <a:pt x="2105878" y="1837773"/>
                  </a:lnTo>
                  <a:lnTo>
                    <a:pt x="2168735" y="1837779"/>
                  </a:lnTo>
                  <a:lnTo>
                    <a:pt x="2228355" y="1837785"/>
                  </a:lnTo>
                  <a:lnTo>
                    <a:pt x="2284081" y="1837790"/>
                  </a:lnTo>
                  <a:lnTo>
                    <a:pt x="2335260" y="1837795"/>
                  </a:lnTo>
                  <a:lnTo>
                    <a:pt x="2381236" y="1837799"/>
                  </a:lnTo>
                  <a:lnTo>
                    <a:pt x="2421354" y="1837803"/>
                  </a:lnTo>
                  <a:lnTo>
                    <a:pt x="2481395" y="1837807"/>
                  </a:lnTo>
                  <a:lnTo>
                    <a:pt x="2500007" y="1837807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4565558" y="2182978"/>
              <a:ext cx="33655" cy="53975"/>
            </a:xfrm>
            <a:custGeom>
              <a:avLst/>
              <a:gdLst/>
              <a:ahLst/>
              <a:cxnLst/>
              <a:rect l="l" t="t" r="r" b="b"/>
              <a:pathLst>
                <a:path w="33655" h="53975">
                  <a:moveTo>
                    <a:pt x="33381" y="0"/>
                  </a:moveTo>
                  <a:lnTo>
                    <a:pt x="0" y="53862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4445761" y="2139503"/>
              <a:ext cx="2540" cy="63500"/>
            </a:xfrm>
            <a:custGeom>
              <a:avLst/>
              <a:gdLst/>
              <a:ahLst/>
              <a:cxnLst/>
              <a:rect l="l" t="t" r="r" b="b"/>
              <a:pathLst>
                <a:path w="2540" h="63500">
                  <a:moveTo>
                    <a:pt x="1235" y="-12633"/>
                  </a:moveTo>
                  <a:lnTo>
                    <a:pt x="1235" y="75940"/>
                  </a:lnTo>
                </a:path>
              </a:pathLst>
            </a:custGeom>
            <a:ln w="27737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4647042" y="2571113"/>
              <a:ext cx="53340" cy="33655"/>
            </a:xfrm>
            <a:custGeom>
              <a:avLst/>
              <a:gdLst/>
              <a:ahLst/>
              <a:cxnLst/>
              <a:rect l="l" t="t" r="r" b="b"/>
              <a:pathLst>
                <a:path w="53340" h="33655">
                  <a:moveTo>
                    <a:pt x="52898" y="33318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4681764" y="2449473"/>
              <a:ext cx="62865" cy="2540"/>
            </a:xfrm>
            <a:custGeom>
              <a:avLst/>
              <a:gdLst/>
              <a:ahLst/>
              <a:cxnLst/>
              <a:rect l="l" t="t" r="r" b="b"/>
              <a:pathLst>
                <a:path w="62865" h="2539">
                  <a:moveTo>
                    <a:pt x="-12633" y="963"/>
                  </a:moveTo>
                  <a:lnTo>
                    <a:pt x="75133" y="963"/>
                  </a:lnTo>
                </a:path>
              </a:pathLst>
            </a:custGeom>
            <a:ln w="27192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4651942" y="2297132"/>
              <a:ext cx="55880" cy="30480"/>
            </a:xfrm>
            <a:custGeom>
              <a:avLst/>
              <a:gdLst/>
              <a:ahLst/>
              <a:cxnLst/>
              <a:rect l="l" t="t" r="r" b="b"/>
              <a:pathLst>
                <a:path w="55880" h="30480">
                  <a:moveTo>
                    <a:pt x="55359" y="0"/>
                  </a:moveTo>
                  <a:lnTo>
                    <a:pt x="0" y="29999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3905357" y="590269"/>
              <a:ext cx="0" cy="224790"/>
            </a:xfrm>
            <a:custGeom>
              <a:avLst/>
              <a:gdLst/>
              <a:ahLst/>
              <a:cxnLst/>
              <a:rect l="l" t="t" r="r" b="b"/>
              <a:pathLst>
                <a:path h="224790">
                  <a:moveTo>
                    <a:pt x="0" y="0"/>
                  </a:moveTo>
                  <a:lnTo>
                    <a:pt x="0" y="22438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3791584" y="705429"/>
              <a:ext cx="221615" cy="0"/>
            </a:xfrm>
            <a:custGeom>
              <a:avLst/>
              <a:gdLst/>
              <a:ahLst/>
              <a:cxnLst/>
              <a:rect l="l" t="t" r="r" b="b"/>
              <a:pathLst>
                <a:path w="221615">
                  <a:moveTo>
                    <a:pt x="221228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4037147" y="12635"/>
              <a:ext cx="0" cy="705485"/>
            </a:xfrm>
            <a:custGeom>
              <a:avLst/>
              <a:gdLst/>
              <a:ahLst/>
              <a:cxnLst/>
              <a:rect l="l" t="t" r="r" b="b"/>
              <a:pathLst>
                <a:path h="705485">
                  <a:moveTo>
                    <a:pt x="0" y="0"/>
                  </a:moveTo>
                  <a:lnTo>
                    <a:pt x="0" y="704879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3761087" y="229853"/>
              <a:ext cx="546735" cy="0"/>
            </a:xfrm>
            <a:custGeom>
              <a:avLst/>
              <a:gdLst/>
              <a:ahLst/>
              <a:cxnLst/>
              <a:rect l="l" t="t" r="r" b="b"/>
              <a:pathLst>
                <a:path w="546734">
                  <a:moveTo>
                    <a:pt x="546276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5796584" y="2449327"/>
              <a:ext cx="113664" cy="136525"/>
            </a:xfrm>
            <a:custGeom>
              <a:avLst/>
              <a:gdLst/>
              <a:ahLst/>
              <a:cxnLst/>
              <a:rect l="l" t="t" r="r" b="b"/>
              <a:pathLst>
                <a:path w="113665" h="136525">
                  <a:moveTo>
                    <a:pt x="113096" y="10"/>
                  </a:moveTo>
                  <a:lnTo>
                    <a:pt x="113096" y="21779"/>
                  </a:lnTo>
                  <a:lnTo>
                    <a:pt x="56563" y="136111"/>
                  </a:lnTo>
                  <a:lnTo>
                    <a:pt x="10" y="21768"/>
                  </a:ln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5795851" y="1646032"/>
              <a:ext cx="114935" cy="809625"/>
            </a:xfrm>
            <a:custGeom>
              <a:avLst/>
              <a:gdLst/>
              <a:ahLst/>
              <a:cxnLst/>
              <a:rect l="l" t="t" r="r" b="b"/>
              <a:pathLst>
                <a:path w="114934" h="809625">
                  <a:moveTo>
                    <a:pt x="0" y="0"/>
                  </a:moveTo>
                  <a:lnTo>
                    <a:pt x="0" y="809221"/>
                  </a:lnTo>
                  <a:lnTo>
                    <a:pt x="114572" y="809200"/>
                  </a:lnTo>
                  <a:lnTo>
                    <a:pt x="114582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5853137" y="1650283"/>
              <a:ext cx="0" cy="798195"/>
            </a:xfrm>
            <a:custGeom>
              <a:avLst/>
              <a:gdLst/>
              <a:ahLst/>
              <a:cxnLst/>
              <a:rect l="l" t="t" r="r" b="b"/>
              <a:pathLst>
                <a:path h="798194">
                  <a:moveTo>
                    <a:pt x="0" y="0"/>
                  </a:moveTo>
                  <a:lnTo>
                    <a:pt x="0" y="797598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5781594" y="1431971"/>
              <a:ext cx="143105" cy="866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5784521" y="1556558"/>
              <a:ext cx="137795" cy="96520"/>
            </a:xfrm>
            <a:custGeom>
              <a:avLst/>
              <a:gdLst/>
              <a:ahLst/>
              <a:cxnLst/>
              <a:rect l="l" t="t" r="r" b="b"/>
              <a:pathLst>
                <a:path w="137794" h="96519">
                  <a:moveTo>
                    <a:pt x="0" y="95986"/>
                  </a:moveTo>
                  <a:lnTo>
                    <a:pt x="0" y="10"/>
                  </a:lnTo>
                  <a:lnTo>
                    <a:pt x="137241" y="0"/>
                  </a:lnTo>
                  <a:lnTo>
                    <a:pt x="137231" y="95986"/>
                  </a:lnTo>
                  <a:lnTo>
                    <a:pt x="0" y="95986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5124227" y="4128984"/>
              <a:ext cx="2038985" cy="1193165"/>
            </a:xfrm>
            <a:custGeom>
              <a:avLst/>
              <a:gdLst/>
              <a:ahLst/>
              <a:cxnLst/>
              <a:rect l="l" t="t" r="r" b="b"/>
              <a:pathLst>
                <a:path w="2038984" h="1193164">
                  <a:moveTo>
                    <a:pt x="2038649" y="512445"/>
                  </a:moveTo>
                  <a:lnTo>
                    <a:pt x="2038649" y="0"/>
                  </a:lnTo>
                  <a:lnTo>
                    <a:pt x="0" y="0"/>
                  </a:lnTo>
                  <a:lnTo>
                    <a:pt x="0" y="1192769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5640008" y="4698359"/>
              <a:ext cx="721995" cy="0"/>
            </a:xfrm>
            <a:custGeom>
              <a:avLst/>
              <a:gdLst/>
              <a:ahLst/>
              <a:cxnLst/>
              <a:rect l="l" t="t" r="r" b="b"/>
              <a:pathLst>
                <a:path w="721994">
                  <a:moveTo>
                    <a:pt x="0" y="0"/>
                  </a:moveTo>
                  <a:lnTo>
                    <a:pt x="721852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5640008" y="4838041"/>
              <a:ext cx="555625" cy="0"/>
            </a:xfrm>
            <a:custGeom>
              <a:avLst/>
              <a:gdLst/>
              <a:ahLst/>
              <a:cxnLst/>
              <a:rect l="l" t="t" r="r" b="b"/>
              <a:pathLst>
                <a:path w="555625">
                  <a:moveTo>
                    <a:pt x="0" y="0"/>
                  </a:moveTo>
                  <a:lnTo>
                    <a:pt x="555072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5640008" y="5046684"/>
              <a:ext cx="554990" cy="0"/>
            </a:xfrm>
            <a:custGeom>
              <a:avLst/>
              <a:gdLst/>
              <a:ahLst/>
              <a:cxnLst/>
              <a:rect l="l" t="t" r="r" b="b"/>
              <a:pathLst>
                <a:path w="554990">
                  <a:moveTo>
                    <a:pt x="0" y="0"/>
                  </a:moveTo>
                  <a:lnTo>
                    <a:pt x="554391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5640008" y="5186365"/>
              <a:ext cx="629920" cy="0"/>
            </a:xfrm>
            <a:custGeom>
              <a:avLst/>
              <a:gdLst/>
              <a:ahLst/>
              <a:cxnLst/>
              <a:rect l="l" t="t" r="r" b="b"/>
              <a:pathLst>
                <a:path w="629919">
                  <a:moveTo>
                    <a:pt x="0" y="0"/>
                  </a:moveTo>
                  <a:lnTo>
                    <a:pt x="62930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5288603" y="4676088"/>
              <a:ext cx="269240" cy="153670"/>
            </a:xfrm>
            <a:custGeom>
              <a:avLst/>
              <a:gdLst/>
              <a:ahLst/>
              <a:cxnLst/>
              <a:rect l="l" t="t" r="r" b="b"/>
              <a:pathLst>
                <a:path w="269240" h="153670">
                  <a:moveTo>
                    <a:pt x="0" y="153325"/>
                  </a:moveTo>
                  <a:lnTo>
                    <a:pt x="269007" y="153325"/>
                  </a:lnTo>
                  <a:lnTo>
                    <a:pt x="269007" y="0"/>
                  </a:lnTo>
                  <a:lnTo>
                    <a:pt x="0" y="0"/>
                  </a:lnTo>
                  <a:lnTo>
                    <a:pt x="0" y="153325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5288603" y="4676088"/>
              <a:ext cx="269240" cy="153670"/>
            </a:xfrm>
            <a:custGeom>
              <a:avLst/>
              <a:gdLst/>
              <a:ahLst/>
              <a:cxnLst/>
              <a:rect l="l" t="t" r="r" b="b"/>
              <a:pathLst>
                <a:path w="269240" h="153670">
                  <a:moveTo>
                    <a:pt x="0" y="153325"/>
                  </a:moveTo>
                  <a:lnTo>
                    <a:pt x="269007" y="153325"/>
                  </a:lnTo>
                  <a:lnTo>
                    <a:pt x="269007" y="0"/>
                  </a:lnTo>
                  <a:lnTo>
                    <a:pt x="0" y="0"/>
                  </a:lnTo>
                  <a:lnTo>
                    <a:pt x="0" y="15332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5288603" y="5033040"/>
              <a:ext cx="269240" cy="153670"/>
            </a:xfrm>
            <a:custGeom>
              <a:avLst/>
              <a:gdLst/>
              <a:ahLst/>
              <a:cxnLst/>
              <a:rect l="l" t="t" r="r" b="b"/>
              <a:pathLst>
                <a:path w="269240" h="153670">
                  <a:moveTo>
                    <a:pt x="0" y="153325"/>
                  </a:moveTo>
                  <a:lnTo>
                    <a:pt x="269007" y="153325"/>
                  </a:lnTo>
                  <a:lnTo>
                    <a:pt x="269007" y="0"/>
                  </a:lnTo>
                  <a:lnTo>
                    <a:pt x="0" y="0"/>
                  </a:lnTo>
                  <a:lnTo>
                    <a:pt x="0" y="153325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5288603" y="5033040"/>
              <a:ext cx="269240" cy="153670"/>
            </a:xfrm>
            <a:custGeom>
              <a:avLst/>
              <a:gdLst/>
              <a:ahLst/>
              <a:cxnLst/>
              <a:rect l="l" t="t" r="r" b="b"/>
              <a:pathLst>
                <a:path w="269240" h="153670">
                  <a:moveTo>
                    <a:pt x="0" y="153325"/>
                  </a:moveTo>
                  <a:lnTo>
                    <a:pt x="269007" y="153325"/>
                  </a:lnTo>
                  <a:lnTo>
                    <a:pt x="269007" y="0"/>
                  </a:lnTo>
                  <a:lnTo>
                    <a:pt x="0" y="0"/>
                  </a:lnTo>
                  <a:lnTo>
                    <a:pt x="0" y="15332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5253273" y="4308413"/>
              <a:ext cx="1014730" cy="149225"/>
            </a:xfrm>
            <a:custGeom>
              <a:avLst/>
              <a:gdLst/>
              <a:ahLst/>
              <a:cxnLst/>
              <a:rect l="l" t="t" r="r" b="b"/>
              <a:pathLst>
                <a:path w="1014730" h="149225">
                  <a:moveTo>
                    <a:pt x="0" y="148833"/>
                  </a:moveTo>
                  <a:lnTo>
                    <a:pt x="1014419" y="148833"/>
                  </a:lnTo>
                  <a:lnTo>
                    <a:pt x="1014419" y="0"/>
                  </a:lnTo>
                  <a:lnTo>
                    <a:pt x="0" y="0"/>
                  </a:lnTo>
                  <a:lnTo>
                    <a:pt x="0" y="148833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7184568" y="5772469"/>
              <a:ext cx="111829" cy="1118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6966547" y="2796464"/>
              <a:ext cx="614680" cy="981075"/>
            </a:xfrm>
            <a:custGeom>
              <a:avLst/>
              <a:gdLst/>
              <a:ahLst/>
              <a:cxnLst/>
              <a:rect l="l" t="t" r="r" b="b"/>
              <a:pathLst>
                <a:path w="614680" h="981075">
                  <a:moveTo>
                    <a:pt x="89180" y="980996"/>
                  </a:moveTo>
                  <a:lnTo>
                    <a:pt x="614410" y="980996"/>
                  </a:lnTo>
                  <a:lnTo>
                    <a:pt x="614410" y="0"/>
                  </a:lnTo>
                  <a:lnTo>
                    <a:pt x="0" y="0"/>
                  </a:lnTo>
                  <a:lnTo>
                    <a:pt x="0" y="549218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14209337" y="4625696"/>
              <a:ext cx="461009" cy="0"/>
            </a:xfrm>
            <a:custGeom>
              <a:avLst/>
              <a:gdLst/>
              <a:ahLst/>
              <a:cxnLst/>
              <a:rect l="l" t="t" r="r" b="b"/>
              <a:pathLst>
                <a:path w="461009">
                  <a:moveTo>
                    <a:pt x="0" y="0"/>
                  </a:moveTo>
                  <a:lnTo>
                    <a:pt x="46081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4209337" y="5010839"/>
              <a:ext cx="461009" cy="0"/>
            </a:xfrm>
            <a:custGeom>
              <a:avLst/>
              <a:gdLst/>
              <a:ahLst/>
              <a:cxnLst/>
              <a:rect l="l" t="t" r="r" b="b"/>
              <a:pathLst>
                <a:path w="461009">
                  <a:moveTo>
                    <a:pt x="0" y="0"/>
                  </a:moveTo>
                  <a:lnTo>
                    <a:pt x="46081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4209337" y="5253370"/>
              <a:ext cx="461009" cy="0"/>
            </a:xfrm>
            <a:custGeom>
              <a:avLst/>
              <a:gdLst/>
              <a:ahLst/>
              <a:cxnLst/>
              <a:rect l="l" t="t" r="r" b="b"/>
              <a:pathLst>
                <a:path w="461009">
                  <a:moveTo>
                    <a:pt x="0" y="0"/>
                  </a:moveTo>
                  <a:lnTo>
                    <a:pt x="46081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4209337" y="5102279"/>
              <a:ext cx="126364" cy="0"/>
            </a:xfrm>
            <a:custGeom>
              <a:avLst/>
              <a:gdLst/>
              <a:ahLst/>
              <a:cxnLst/>
              <a:rect l="l" t="t" r="r" b="b"/>
              <a:pathLst>
                <a:path w="126365">
                  <a:moveTo>
                    <a:pt x="0" y="0"/>
                  </a:moveTo>
                  <a:lnTo>
                    <a:pt x="126278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4209337" y="5344810"/>
              <a:ext cx="267970" cy="0"/>
            </a:xfrm>
            <a:custGeom>
              <a:avLst/>
              <a:gdLst/>
              <a:ahLst/>
              <a:cxnLst/>
              <a:rect l="l" t="t" r="r" b="b"/>
              <a:pathLst>
                <a:path w="267969">
                  <a:moveTo>
                    <a:pt x="0" y="0"/>
                  </a:moveTo>
                  <a:lnTo>
                    <a:pt x="267656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4209337" y="4736517"/>
              <a:ext cx="126364" cy="0"/>
            </a:xfrm>
            <a:custGeom>
              <a:avLst/>
              <a:gdLst/>
              <a:ahLst/>
              <a:cxnLst/>
              <a:rect l="l" t="t" r="r" b="b"/>
              <a:pathLst>
                <a:path w="126365">
                  <a:moveTo>
                    <a:pt x="0" y="0"/>
                  </a:moveTo>
                  <a:lnTo>
                    <a:pt x="126278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16195185" y="914794"/>
              <a:ext cx="40640" cy="111125"/>
            </a:xfrm>
            <a:custGeom>
              <a:avLst/>
              <a:gdLst/>
              <a:ahLst/>
              <a:cxnLst/>
              <a:rect l="l" t="t" r="r" b="b"/>
              <a:pathLst>
                <a:path w="40640" h="111125">
                  <a:moveTo>
                    <a:pt x="40449" y="111043"/>
                  </a:moveTo>
                  <a:lnTo>
                    <a:pt x="40585" y="25276"/>
                  </a:lnTo>
                  <a:lnTo>
                    <a:pt x="20292" y="0"/>
                  </a:lnTo>
                  <a:lnTo>
                    <a:pt x="12395" y="1986"/>
                  </a:lnTo>
                  <a:lnTo>
                    <a:pt x="5944" y="7404"/>
                  </a:lnTo>
                  <a:lnTo>
                    <a:pt x="1595" y="15438"/>
                  </a:lnTo>
                  <a:lnTo>
                    <a:pt x="0" y="25276"/>
                  </a:lnTo>
                  <a:lnTo>
                    <a:pt x="0" y="103431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6208902" y="998215"/>
              <a:ext cx="27305" cy="81280"/>
            </a:xfrm>
            <a:custGeom>
              <a:avLst/>
              <a:gdLst/>
              <a:ahLst/>
              <a:cxnLst/>
              <a:rect l="l" t="t" r="r" b="b"/>
              <a:pathLst>
                <a:path w="27305" h="81280">
                  <a:moveTo>
                    <a:pt x="10" y="0"/>
                  </a:moveTo>
                  <a:lnTo>
                    <a:pt x="0" y="64060"/>
                  </a:lnTo>
                  <a:lnTo>
                    <a:pt x="10" y="73254"/>
                  </a:lnTo>
                  <a:lnTo>
                    <a:pt x="5989" y="80709"/>
                  </a:lnTo>
                  <a:lnTo>
                    <a:pt x="13371" y="80709"/>
                  </a:lnTo>
                  <a:lnTo>
                    <a:pt x="20742" y="80730"/>
                  </a:lnTo>
                  <a:lnTo>
                    <a:pt x="26732" y="73243"/>
                  </a:lnTo>
                  <a:lnTo>
                    <a:pt x="26732" y="64060"/>
                  </a:lnTo>
                  <a:lnTo>
                    <a:pt x="26721" y="15811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15791825" y="10072696"/>
              <a:ext cx="135608" cy="14006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5685634" y="9664704"/>
              <a:ext cx="211438" cy="2161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5540142" y="9241557"/>
              <a:ext cx="298450" cy="304800"/>
            </a:xfrm>
            <a:custGeom>
              <a:avLst/>
              <a:gdLst/>
              <a:ahLst/>
              <a:cxnLst/>
              <a:rect l="l" t="t" r="r" b="b"/>
              <a:pathLst>
                <a:path w="298450" h="304800">
                  <a:moveTo>
                    <a:pt x="297823" y="211606"/>
                  </a:moveTo>
                  <a:lnTo>
                    <a:pt x="192549" y="214056"/>
                  </a:lnTo>
                  <a:lnTo>
                    <a:pt x="131639" y="304660"/>
                  </a:lnTo>
                  <a:lnTo>
                    <a:pt x="100510" y="202391"/>
                  </a:lnTo>
                  <a:lnTo>
                    <a:pt x="0" y="173910"/>
                  </a:lnTo>
                  <a:lnTo>
                    <a:pt x="86018" y="108248"/>
                  </a:lnTo>
                  <a:lnTo>
                    <a:pt x="84782" y="0"/>
                  </a:lnTo>
                  <a:lnTo>
                    <a:pt x="169094" y="61694"/>
                  </a:lnTo>
                  <a:lnTo>
                    <a:pt x="268819" y="23266"/>
                  </a:lnTo>
                  <a:lnTo>
                    <a:pt x="234935" y="127095"/>
                  </a:lnTo>
                  <a:lnTo>
                    <a:pt x="297823" y="211606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6624089" y="6716731"/>
              <a:ext cx="528320" cy="506730"/>
            </a:xfrm>
            <a:custGeom>
              <a:avLst/>
              <a:gdLst/>
              <a:ahLst/>
              <a:cxnLst/>
              <a:rect l="l" t="t" r="r" b="b"/>
              <a:pathLst>
                <a:path w="528319" h="506729">
                  <a:moveTo>
                    <a:pt x="0" y="506267"/>
                  </a:moveTo>
                  <a:lnTo>
                    <a:pt x="5277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7041510" y="6636583"/>
              <a:ext cx="194310" cy="190500"/>
            </a:xfrm>
            <a:custGeom>
              <a:avLst/>
              <a:gdLst/>
              <a:ahLst/>
              <a:cxnLst/>
              <a:rect l="l" t="t" r="r" b="b"/>
              <a:pathLst>
                <a:path w="194309" h="190500">
                  <a:moveTo>
                    <a:pt x="193889" y="0"/>
                  </a:moveTo>
                  <a:lnTo>
                    <a:pt x="0" y="85568"/>
                  </a:lnTo>
                  <a:lnTo>
                    <a:pt x="100342" y="190172"/>
                  </a:lnTo>
                  <a:lnTo>
                    <a:pt x="193889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6544106" y="6233560"/>
              <a:ext cx="1035050" cy="1037590"/>
            </a:xfrm>
            <a:custGeom>
              <a:avLst/>
              <a:gdLst/>
              <a:ahLst/>
              <a:cxnLst/>
              <a:rect l="l" t="t" r="r" b="b"/>
              <a:pathLst>
                <a:path w="1035050" h="1037590">
                  <a:moveTo>
                    <a:pt x="1034460" y="1037214"/>
                  </a:moveTo>
                  <a:lnTo>
                    <a:pt x="1033334" y="988387"/>
                  </a:lnTo>
                  <a:lnTo>
                    <a:pt x="1029990" y="940142"/>
                  </a:lnTo>
                  <a:lnTo>
                    <a:pt x="1024476" y="892527"/>
                  </a:lnTo>
                  <a:lnTo>
                    <a:pt x="1016843" y="845593"/>
                  </a:lnTo>
                  <a:lnTo>
                    <a:pt x="1007140" y="799389"/>
                  </a:lnTo>
                  <a:lnTo>
                    <a:pt x="995417" y="753966"/>
                  </a:lnTo>
                  <a:lnTo>
                    <a:pt x="981723" y="709373"/>
                  </a:lnTo>
                  <a:lnTo>
                    <a:pt x="966109" y="665659"/>
                  </a:lnTo>
                  <a:lnTo>
                    <a:pt x="948624" y="622876"/>
                  </a:lnTo>
                  <a:lnTo>
                    <a:pt x="929317" y="581072"/>
                  </a:lnTo>
                  <a:lnTo>
                    <a:pt x="908239" y="540297"/>
                  </a:lnTo>
                  <a:lnTo>
                    <a:pt x="885439" y="500602"/>
                  </a:lnTo>
                  <a:lnTo>
                    <a:pt x="860966" y="462035"/>
                  </a:lnTo>
                  <a:lnTo>
                    <a:pt x="834871" y="424647"/>
                  </a:lnTo>
                  <a:lnTo>
                    <a:pt x="807203" y="388488"/>
                  </a:lnTo>
                  <a:lnTo>
                    <a:pt x="778011" y="353607"/>
                  </a:lnTo>
                  <a:lnTo>
                    <a:pt x="747346" y="320054"/>
                  </a:lnTo>
                  <a:lnTo>
                    <a:pt x="715256" y="287879"/>
                  </a:lnTo>
                  <a:lnTo>
                    <a:pt x="681793" y="257132"/>
                  </a:lnTo>
                  <a:lnTo>
                    <a:pt x="647004" y="227863"/>
                  </a:lnTo>
                  <a:lnTo>
                    <a:pt x="610941" y="200121"/>
                  </a:lnTo>
                  <a:lnTo>
                    <a:pt x="573653" y="173956"/>
                  </a:lnTo>
                  <a:lnTo>
                    <a:pt x="535188" y="149418"/>
                  </a:lnTo>
                  <a:lnTo>
                    <a:pt x="495598" y="126557"/>
                  </a:lnTo>
                  <a:lnTo>
                    <a:pt x="454932" y="105423"/>
                  </a:lnTo>
                  <a:lnTo>
                    <a:pt x="413239" y="86065"/>
                  </a:lnTo>
                  <a:lnTo>
                    <a:pt x="370569" y="68533"/>
                  </a:lnTo>
                  <a:lnTo>
                    <a:pt x="326971" y="52877"/>
                  </a:lnTo>
                  <a:lnTo>
                    <a:pt x="282497" y="39147"/>
                  </a:lnTo>
                  <a:lnTo>
                    <a:pt x="237194" y="27393"/>
                  </a:lnTo>
                  <a:lnTo>
                    <a:pt x="191113" y="17664"/>
                  </a:lnTo>
                  <a:lnTo>
                    <a:pt x="144303" y="10011"/>
                  </a:lnTo>
                  <a:lnTo>
                    <a:pt x="96815" y="4482"/>
                  </a:lnTo>
                  <a:lnTo>
                    <a:pt x="48697" y="1128"/>
                  </a:ln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6466191" y="7148292"/>
              <a:ext cx="237165" cy="23716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6466191" y="7148292"/>
              <a:ext cx="237490" cy="237490"/>
            </a:xfrm>
            <a:custGeom>
              <a:avLst/>
              <a:gdLst/>
              <a:ahLst/>
              <a:cxnLst/>
              <a:rect l="l" t="t" r="r" b="b"/>
              <a:pathLst>
                <a:path w="237490" h="237490">
                  <a:moveTo>
                    <a:pt x="118582" y="237165"/>
                  </a:moveTo>
                  <a:lnTo>
                    <a:pt x="164742" y="227847"/>
                  </a:lnTo>
                  <a:lnTo>
                    <a:pt x="202434" y="202434"/>
                  </a:lnTo>
                  <a:lnTo>
                    <a:pt x="227847" y="164742"/>
                  </a:lnTo>
                  <a:lnTo>
                    <a:pt x="237165" y="118582"/>
                  </a:lnTo>
                  <a:lnTo>
                    <a:pt x="227847" y="72427"/>
                  </a:lnTo>
                  <a:lnTo>
                    <a:pt x="202434" y="34734"/>
                  </a:lnTo>
                  <a:lnTo>
                    <a:pt x="164742" y="9319"/>
                  </a:lnTo>
                  <a:lnTo>
                    <a:pt x="118582" y="0"/>
                  </a:lnTo>
                  <a:lnTo>
                    <a:pt x="72423" y="9319"/>
                  </a:lnTo>
                  <a:lnTo>
                    <a:pt x="34730" y="34734"/>
                  </a:lnTo>
                  <a:lnTo>
                    <a:pt x="9318" y="72427"/>
                  </a:lnTo>
                  <a:lnTo>
                    <a:pt x="0" y="118582"/>
                  </a:lnTo>
                  <a:lnTo>
                    <a:pt x="9318" y="164742"/>
                  </a:lnTo>
                  <a:lnTo>
                    <a:pt x="34730" y="202434"/>
                  </a:lnTo>
                  <a:lnTo>
                    <a:pt x="72423" y="227847"/>
                  </a:lnTo>
                  <a:lnTo>
                    <a:pt x="118582" y="23716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6526253" y="7208351"/>
              <a:ext cx="117043" cy="11705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3982548" y="7382466"/>
              <a:ext cx="1429385" cy="799465"/>
            </a:xfrm>
            <a:custGeom>
              <a:avLst/>
              <a:gdLst/>
              <a:ahLst/>
              <a:cxnLst/>
              <a:rect l="l" t="t" r="r" b="b"/>
              <a:pathLst>
                <a:path w="1429384" h="799465">
                  <a:moveTo>
                    <a:pt x="0" y="799399"/>
                  </a:moveTo>
                  <a:lnTo>
                    <a:pt x="1429380" y="799399"/>
                  </a:lnTo>
                  <a:lnTo>
                    <a:pt x="1429380" y="0"/>
                  </a:lnTo>
                  <a:lnTo>
                    <a:pt x="0" y="0"/>
                  </a:lnTo>
                  <a:lnTo>
                    <a:pt x="0" y="799399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3982548" y="7382466"/>
              <a:ext cx="1429385" cy="799465"/>
            </a:xfrm>
            <a:custGeom>
              <a:avLst/>
              <a:gdLst/>
              <a:ahLst/>
              <a:cxnLst/>
              <a:rect l="l" t="t" r="r" b="b"/>
              <a:pathLst>
                <a:path w="1429384" h="799465">
                  <a:moveTo>
                    <a:pt x="0" y="799399"/>
                  </a:moveTo>
                  <a:lnTo>
                    <a:pt x="1429380" y="799399"/>
                  </a:lnTo>
                  <a:lnTo>
                    <a:pt x="1429380" y="0"/>
                  </a:lnTo>
                  <a:lnTo>
                    <a:pt x="0" y="0"/>
                  </a:lnTo>
                  <a:lnTo>
                    <a:pt x="0" y="799399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3982548" y="6487854"/>
              <a:ext cx="1429385" cy="799465"/>
            </a:xfrm>
            <a:custGeom>
              <a:avLst/>
              <a:gdLst/>
              <a:ahLst/>
              <a:cxnLst/>
              <a:rect l="l" t="t" r="r" b="b"/>
              <a:pathLst>
                <a:path w="1429384" h="799465">
                  <a:moveTo>
                    <a:pt x="0" y="799399"/>
                  </a:moveTo>
                  <a:lnTo>
                    <a:pt x="1429380" y="799399"/>
                  </a:lnTo>
                  <a:lnTo>
                    <a:pt x="1429380" y="0"/>
                  </a:lnTo>
                  <a:lnTo>
                    <a:pt x="0" y="0"/>
                  </a:lnTo>
                  <a:lnTo>
                    <a:pt x="0" y="799399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4663729" y="6546801"/>
              <a:ext cx="90887" cy="12329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4660418" y="7513184"/>
              <a:ext cx="72772" cy="12329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3986031" y="6518350"/>
              <a:ext cx="1395730" cy="765175"/>
            </a:xfrm>
            <a:custGeom>
              <a:avLst/>
              <a:gdLst/>
              <a:ahLst/>
              <a:cxnLst/>
              <a:rect l="l" t="t" r="r" b="b"/>
              <a:pathLst>
                <a:path w="1395730" h="765175">
                  <a:moveTo>
                    <a:pt x="1395392" y="0"/>
                  </a:moveTo>
                  <a:lnTo>
                    <a:pt x="0" y="765097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3986028" y="6508184"/>
              <a:ext cx="1416050" cy="775335"/>
            </a:xfrm>
            <a:custGeom>
              <a:avLst/>
              <a:gdLst/>
              <a:ahLst/>
              <a:cxnLst/>
              <a:rect l="l" t="t" r="r" b="b"/>
              <a:pathLst>
                <a:path w="1416050" h="775334">
                  <a:moveTo>
                    <a:pt x="1415726" y="775264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3873841" y="0"/>
              <a:ext cx="3719464" cy="330263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3982548" y="9212347"/>
              <a:ext cx="1429385" cy="799465"/>
            </a:xfrm>
            <a:custGeom>
              <a:avLst/>
              <a:gdLst/>
              <a:ahLst/>
              <a:cxnLst/>
              <a:rect l="l" t="t" r="r" b="b"/>
              <a:pathLst>
                <a:path w="1429384" h="799465">
                  <a:moveTo>
                    <a:pt x="0" y="799399"/>
                  </a:moveTo>
                  <a:lnTo>
                    <a:pt x="1429380" y="799399"/>
                  </a:lnTo>
                  <a:lnTo>
                    <a:pt x="1429380" y="0"/>
                  </a:lnTo>
                  <a:lnTo>
                    <a:pt x="0" y="0"/>
                  </a:lnTo>
                  <a:lnTo>
                    <a:pt x="0" y="799399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4108298" y="9385441"/>
              <a:ext cx="500380" cy="500380"/>
            </a:xfrm>
            <a:custGeom>
              <a:avLst/>
              <a:gdLst/>
              <a:ahLst/>
              <a:cxnLst/>
              <a:rect l="l" t="t" r="r" b="b"/>
              <a:pathLst>
                <a:path w="500380" h="500379">
                  <a:moveTo>
                    <a:pt x="251468" y="0"/>
                  </a:moveTo>
                  <a:lnTo>
                    <a:pt x="250118" y="0"/>
                  </a:lnTo>
                  <a:lnTo>
                    <a:pt x="205157" y="4029"/>
                  </a:lnTo>
                  <a:lnTo>
                    <a:pt x="162841" y="15648"/>
                  </a:lnTo>
                  <a:lnTo>
                    <a:pt x="123876" y="34149"/>
                  </a:lnTo>
                  <a:lnTo>
                    <a:pt x="88967" y="58826"/>
                  </a:lnTo>
                  <a:lnTo>
                    <a:pt x="58822" y="88972"/>
                  </a:lnTo>
                  <a:lnTo>
                    <a:pt x="34147" y="123880"/>
                  </a:lnTo>
                  <a:lnTo>
                    <a:pt x="15647" y="162845"/>
                  </a:lnTo>
                  <a:lnTo>
                    <a:pt x="4029" y="205160"/>
                  </a:lnTo>
                  <a:lnTo>
                    <a:pt x="0" y="250118"/>
                  </a:lnTo>
                  <a:lnTo>
                    <a:pt x="4029" y="295075"/>
                  </a:lnTo>
                  <a:lnTo>
                    <a:pt x="15647" y="337390"/>
                  </a:lnTo>
                  <a:lnTo>
                    <a:pt x="34147" y="376355"/>
                  </a:lnTo>
                  <a:lnTo>
                    <a:pt x="58822" y="411264"/>
                  </a:lnTo>
                  <a:lnTo>
                    <a:pt x="88967" y="441409"/>
                  </a:lnTo>
                  <a:lnTo>
                    <a:pt x="123876" y="466086"/>
                  </a:lnTo>
                  <a:lnTo>
                    <a:pt x="162841" y="484587"/>
                  </a:lnTo>
                  <a:lnTo>
                    <a:pt x="205157" y="496206"/>
                  </a:lnTo>
                  <a:lnTo>
                    <a:pt x="250118" y="500236"/>
                  </a:lnTo>
                  <a:lnTo>
                    <a:pt x="295075" y="496206"/>
                  </a:lnTo>
                  <a:lnTo>
                    <a:pt x="337390" y="484587"/>
                  </a:lnTo>
                  <a:lnTo>
                    <a:pt x="376355" y="466086"/>
                  </a:lnTo>
                  <a:lnTo>
                    <a:pt x="411264" y="441409"/>
                  </a:lnTo>
                  <a:lnTo>
                    <a:pt x="429084" y="423589"/>
                  </a:lnTo>
                  <a:lnTo>
                    <a:pt x="250118" y="423589"/>
                  </a:lnTo>
                  <a:lnTo>
                    <a:pt x="204001" y="417392"/>
                  </a:lnTo>
                  <a:lnTo>
                    <a:pt x="162562" y="399905"/>
                  </a:lnTo>
                  <a:lnTo>
                    <a:pt x="127454" y="372781"/>
                  </a:lnTo>
                  <a:lnTo>
                    <a:pt x="100330" y="337673"/>
                  </a:lnTo>
                  <a:lnTo>
                    <a:pt x="82843" y="296234"/>
                  </a:lnTo>
                  <a:lnTo>
                    <a:pt x="76646" y="250118"/>
                  </a:lnTo>
                  <a:lnTo>
                    <a:pt x="82843" y="204005"/>
                  </a:lnTo>
                  <a:lnTo>
                    <a:pt x="100330" y="162567"/>
                  </a:lnTo>
                  <a:lnTo>
                    <a:pt x="127454" y="127458"/>
                  </a:lnTo>
                  <a:lnTo>
                    <a:pt x="162562" y="100332"/>
                  </a:lnTo>
                  <a:lnTo>
                    <a:pt x="204001" y="82843"/>
                  </a:lnTo>
                  <a:lnTo>
                    <a:pt x="250118" y="76646"/>
                  </a:lnTo>
                  <a:lnTo>
                    <a:pt x="254149" y="76646"/>
                  </a:lnTo>
                  <a:lnTo>
                    <a:pt x="254149" y="104"/>
                  </a:lnTo>
                  <a:lnTo>
                    <a:pt x="252798" y="83"/>
                  </a:lnTo>
                  <a:lnTo>
                    <a:pt x="251468" y="0"/>
                  </a:lnTo>
                  <a:close/>
                </a:path>
                <a:path w="500380" h="500379">
                  <a:moveTo>
                    <a:pt x="500236" y="250118"/>
                  </a:moveTo>
                  <a:lnTo>
                    <a:pt x="423589" y="250118"/>
                  </a:lnTo>
                  <a:lnTo>
                    <a:pt x="417392" y="296234"/>
                  </a:lnTo>
                  <a:lnTo>
                    <a:pt x="399903" y="337673"/>
                  </a:lnTo>
                  <a:lnTo>
                    <a:pt x="372777" y="372781"/>
                  </a:lnTo>
                  <a:lnTo>
                    <a:pt x="337668" y="399905"/>
                  </a:lnTo>
                  <a:lnTo>
                    <a:pt x="296230" y="417392"/>
                  </a:lnTo>
                  <a:lnTo>
                    <a:pt x="250118" y="423589"/>
                  </a:lnTo>
                  <a:lnTo>
                    <a:pt x="429084" y="423589"/>
                  </a:lnTo>
                  <a:lnTo>
                    <a:pt x="441409" y="411264"/>
                  </a:lnTo>
                  <a:lnTo>
                    <a:pt x="466086" y="376355"/>
                  </a:lnTo>
                  <a:lnTo>
                    <a:pt x="484587" y="337390"/>
                  </a:lnTo>
                  <a:lnTo>
                    <a:pt x="496206" y="295075"/>
                  </a:lnTo>
                  <a:lnTo>
                    <a:pt x="500236" y="250118"/>
                  </a:lnTo>
                  <a:close/>
                </a:path>
                <a:path w="500380" h="500379">
                  <a:moveTo>
                    <a:pt x="254149" y="76646"/>
                  </a:moveTo>
                  <a:lnTo>
                    <a:pt x="251468" y="76646"/>
                  </a:lnTo>
                  <a:lnTo>
                    <a:pt x="252809" y="76720"/>
                  </a:lnTo>
                  <a:lnTo>
                    <a:pt x="254149" y="76751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4118192" y="9395337"/>
              <a:ext cx="480695" cy="480695"/>
            </a:xfrm>
            <a:custGeom>
              <a:avLst/>
              <a:gdLst/>
              <a:ahLst/>
              <a:cxnLst/>
              <a:rect l="l" t="t" r="r" b="b"/>
              <a:pathLst>
                <a:path w="480694" h="480695">
                  <a:moveTo>
                    <a:pt x="240223" y="0"/>
                  </a:moveTo>
                  <a:lnTo>
                    <a:pt x="191808" y="4880"/>
                  </a:lnTo>
                  <a:lnTo>
                    <a:pt x="146715" y="18877"/>
                  </a:lnTo>
                  <a:lnTo>
                    <a:pt x="105909" y="41024"/>
                  </a:lnTo>
                  <a:lnTo>
                    <a:pt x="70357" y="70357"/>
                  </a:lnTo>
                  <a:lnTo>
                    <a:pt x="41024" y="105909"/>
                  </a:lnTo>
                  <a:lnTo>
                    <a:pt x="18877" y="146715"/>
                  </a:lnTo>
                  <a:lnTo>
                    <a:pt x="4880" y="191808"/>
                  </a:lnTo>
                  <a:lnTo>
                    <a:pt x="0" y="240223"/>
                  </a:lnTo>
                  <a:lnTo>
                    <a:pt x="4880" y="288637"/>
                  </a:lnTo>
                  <a:lnTo>
                    <a:pt x="18877" y="333730"/>
                  </a:lnTo>
                  <a:lnTo>
                    <a:pt x="41024" y="374536"/>
                  </a:lnTo>
                  <a:lnTo>
                    <a:pt x="70357" y="410088"/>
                  </a:lnTo>
                  <a:lnTo>
                    <a:pt x="105909" y="439421"/>
                  </a:lnTo>
                  <a:lnTo>
                    <a:pt x="146715" y="461568"/>
                  </a:lnTo>
                  <a:lnTo>
                    <a:pt x="191808" y="475565"/>
                  </a:lnTo>
                  <a:lnTo>
                    <a:pt x="240223" y="480446"/>
                  </a:lnTo>
                  <a:lnTo>
                    <a:pt x="288634" y="475565"/>
                  </a:lnTo>
                  <a:lnTo>
                    <a:pt x="333726" y="461568"/>
                  </a:lnTo>
                  <a:lnTo>
                    <a:pt x="374531" y="439421"/>
                  </a:lnTo>
                  <a:lnTo>
                    <a:pt x="410084" y="410088"/>
                  </a:lnTo>
                  <a:lnTo>
                    <a:pt x="412776" y="406825"/>
                  </a:lnTo>
                  <a:lnTo>
                    <a:pt x="240223" y="406825"/>
                  </a:lnTo>
                  <a:lnTo>
                    <a:pt x="195930" y="400874"/>
                  </a:lnTo>
                  <a:lnTo>
                    <a:pt x="156130" y="384080"/>
                  </a:lnTo>
                  <a:lnTo>
                    <a:pt x="122409" y="358030"/>
                  </a:lnTo>
                  <a:lnTo>
                    <a:pt x="96357" y="324313"/>
                  </a:lnTo>
                  <a:lnTo>
                    <a:pt x="79561" y="284514"/>
                  </a:lnTo>
                  <a:lnTo>
                    <a:pt x="73610" y="240223"/>
                  </a:lnTo>
                  <a:lnTo>
                    <a:pt x="79561" y="195931"/>
                  </a:lnTo>
                  <a:lnTo>
                    <a:pt x="96357" y="156132"/>
                  </a:lnTo>
                  <a:lnTo>
                    <a:pt x="122409" y="122415"/>
                  </a:lnTo>
                  <a:lnTo>
                    <a:pt x="156130" y="96365"/>
                  </a:lnTo>
                  <a:lnTo>
                    <a:pt x="195930" y="79571"/>
                  </a:lnTo>
                  <a:lnTo>
                    <a:pt x="240223" y="73620"/>
                  </a:lnTo>
                  <a:lnTo>
                    <a:pt x="412776" y="73620"/>
                  </a:lnTo>
                  <a:lnTo>
                    <a:pt x="410084" y="70357"/>
                  </a:lnTo>
                  <a:lnTo>
                    <a:pt x="374531" y="41024"/>
                  </a:lnTo>
                  <a:lnTo>
                    <a:pt x="333726" y="18877"/>
                  </a:lnTo>
                  <a:lnTo>
                    <a:pt x="288634" y="4880"/>
                  </a:lnTo>
                  <a:lnTo>
                    <a:pt x="240223" y="0"/>
                  </a:lnTo>
                  <a:close/>
                </a:path>
                <a:path w="480694" h="480695">
                  <a:moveTo>
                    <a:pt x="412776" y="73620"/>
                  </a:moveTo>
                  <a:lnTo>
                    <a:pt x="240223" y="73620"/>
                  </a:lnTo>
                  <a:lnTo>
                    <a:pt x="284514" y="79571"/>
                  </a:lnTo>
                  <a:lnTo>
                    <a:pt x="324313" y="96365"/>
                  </a:lnTo>
                  <a:lnTo>
                    <a:pt x="358030" y="122415"/>
                  </a:lnTo>
                  <a:lnTo>
                    <a:pt x="384080" y="156132"/>
                  </a:lnTo>
                  <a:lnTo>
                    <a:pt x="400874" y="195931"/>
                  </a:lnTo>
                  <a:lnTo>
                    <a:pt x="406825" y="240223"/>
                  </a:lnTo>
                  <a:lnTo>
                    <a:pt x="400874" y="284514"/>
                  </a:lnTo>
                  <a:lnTo>
                    <a:pt x="384080" y="324313"/>
                  </a:lnTo>
                  <a:lnTo>
                    <a:pt x="358030" y="358030"/>
                  </a:lnTo>
                  <a:lnTo>
                    <a:pt x="324313" y="384080"/>
                  </a:lnTo>
                  <a:lnTo>
                    <a:pt x="284514" y="400874"/>
                  </a:lnTo>
                  <a:lnTo>
                    <a:pt x="240223" y="406825"/>
                  </a:lnTo>
                  <a:lnTo>
                    <a:pt x="412776" y="406825"/>
                  </a:lnTo>
                  <a:lnTo>
                    <a:pt x="439418" y="374536"/>
                  </a:lnTo>
                  <a:lnTo>
                    <a:pt x="461567" y="333730"/>
                  </a:lnTo>
                  <a:lnTo>
                    <a:pt x="475565" y="288637"/>
                  </a:lnTo>
                  <a:lnTo>
                    <a:pt x="480446" y="240223"/>
                  </a:lnTo>
                  <a:lnTo>
                    <a:pt x="475565" y="191808"/>
                  </a:lnTo>
                  <a:lnTo>
                    <a:pt x="461567" y="146715"/>
                  </a:lnTo>
                  <a:lnTo>
                    <a:pt x="439418" y="105909"/>
                  </a:lnTo>
                  <a:lnTo>
                    <a:pt x="412776" y="73620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14118192" y="9395337"/>
              <a:ext cx="480695" cy="480695"/>
            </a:xfrm>
            <a:custGeom>
              <a:avLst/>
              <a:gdLst/>
              <a:ahLst/>
              <a:cxnLst/>
              <a:rect l="l" t="t" r="r" b="b"/>
              <a:pathLst>
                <a:path w="480694" h="480695">
                  <a:moveTo>
                    <a:pt x="480446" y="240223"/>
                  </a:moveTo>
                  <a:lnTo>
                    <a:pt x="475565" y="191808"/>
                  </a:lnTo>
                  <a:lnTo>
                    <a:pt x="461567" y="146715"/>
                  </a:lnTo>
                  <a:lnTo>
                    <a:pt x="439418" y="105909"/>
                  </a:lnTo>
                  <a:lnTo>
                    <a:pt x="410084" y="70357"/>
                  </a:lnTo>
                  <a:lnTo>
                    <a:pt x="374531" y="41024"/>
                  </a:lnTo>
                  <a:lnTo>
                    <a:pt x="333726" y="18877"/>
                  </a:lnTo>
                  <a:lnTo>
                    <a:pt x="288634" y="4880"/>
                  </a:lnTo>
                  <a:lnTo>
                    <a:pt x="240223" y="0"/>
                  </a:lnTo>
                  <a:lnTo>
                    <a:pt x="191808" y="4880"/>
                  </a:lnTo>
                  <a:lnTo>
                    <a:pt x="146715" y="18877"/>
                  </a:lnTo>
                  <a:lnTo>
                    <a:pt x="105909" y="41024"/>
                  </a:lnTo>
                  <a:lnTo>
                    <a:pt x="70357" y="70357"/>
                  </a:lnTo>
                  <a:lnTo>
                    <a:pt x="41024" y="105909"/>
                  </a:lnTo>
                  <a:lnTo>
                    <a:pt x="18877" y="146715"/>
                  </a:lnTo>
                  <a:lnTo>
                    <a:pt x="4880" y="191808"/>
                  </a:lnTo>
                  <a:lnTo>
                    <a:pt x="0" y="240223"/>
                  </a:lnTo>
                  <a:lnTo>
                    <a:pt x="4880" y="288637"/>
                  </a:lnTo>
                  <a:lnTo>
                    <a:pt x="18877" y="333730"/>
                  </a:lnTo>
                  <a:lnTo>
                    <a:pt x="41024" y="374536"/>
                  </a:lnTo>
                  <a:lnTo>
                    <a:pt x="70357" y="410088"/>
                  </a:lnTo>
                  <a:lnTo>
                    <a:pt x="105909" y="439421"/>
                  </a:lnTo>
                  <a:lnTo>
                    <a:pt x="146715" y="461568"/>
                  </a:lnTo>
                  <a:lnTo>
                    <a:pt x="191808" y="475565"/>
                  </a:lnTo>
                  <a:lnTo>
                    <a:pt x="240223" y="480446"/>
                  </a:lnTo>
                  <a:lnTo>
                    <a:pt x="288634" y="475565"/>
                  </a:lnTo>
                  <a:lnTo>
                    <a:pt x="333726" y="461568"/>
                  </a:lnTo>
                  <a:lnTo>
                    <a:pt x="374531" y="439421"/>
                  </a:lnTo>
                  <a:lnTo>
                    <a:pt x="410084" y="410088"/>
                  </a:lnTo>
                  <a:lnTo>
                    <a:pt x="439418" y="374536"/>
                  </a:lnTo>
                  <a:lnTo>
                    <a:pt x="461567" y="333730"/>
                  </a:lnTo>
                  <a:lnTo>
                    <a:pt x="475565" y="288637"/>
                  </a:lnTo>
                  <a:lnTo>
                    <a:pt x="480446" y="240223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4191803" y="9468957"/>
              <a:ext cx="333375" cy="333375"/>
            </a:xfrm>
            <a:custGeom>
              <a:avLst/>
              <a:gdLst/>
              <a:ahLst/>
              <a:cxnLst/>
              <a:rect l="l" t="t" r="r" b="b"/>
              <a:pathLst>
                <a:path w="333375" h="333375">
                  <a:moveTo>
                    <a:pt x="333214" y="166602"/>
                  </a:moveTo>
                  <a:lnTo>
                    <a:pt x="327264" y="210893"/>
                  </a:lnTo>
                  <a:lnTo>
                    <a:pt x="310470" y="250692"/>
                  </a:lnTo>
                  <a:lnTo>
                    <a:pt x="284420" y="284410"/>
                  </a:lnTo>
                  <a:lnTo>
                    <a:pt x="250702" y="310459"/>
                  </a:lnTo>
                  <a:lnTo>
                    <a:pt x="210904" y="327253"/>
                  </a:lnTo>
                  <a:lnTo>
                    <a:pt x="166612" y="333204"/>
                  </a:lnTo>
                  <a:lnTo>
                    <a:pt x="122320" y="327253"/>
                  </a:lnTo>
                  <a:lnTo>
                    <a:pt x="82519" y="310459"/>
                  </a:lnTo>
                  <a:lnTo>
                    <a:pt x="48799" y="284410"/>
                  </a:lnTo>
                  <a:lnTo>
                    <a:pt x="22747" y="250692"/>
                  </a:lnTo>
                  <a:lnTo>
                    <a:pt x="5951" y="210893"/>
                  </a:lnTo>
                  <a:lnTo>
                    <a:pt x="0" y="166602"/>
                  </a:lnTo>
                  <a:lnTo>
                    <a:pt x="5951" y="122310"/>
                  </a:lnTo>
                  <a:lnTo>
                    <a:pt x="22747" y="82512"/>
                  </a:lnTo>
                  <a:lnTo>
                    <a:pt x="48799" y="48794"/>
                  </a:lnTo>
                  <a:lnTo>
                    <a:pt x="82519" y="22744"/>
                  </a:lnTo>
                  <a:lnTo>
                    <a:pt x="122320" y="5950"/>
                  </a:lnTo>
                  <a:lnTo>
                    <a:pt x="166612" y="0"/>
                  </a:lnTo>
                  <a:lnTo>
                    <a:pt x="210904" y="5950"/>
                  </a:lnTo>
                  <a:lnTo>
                    <a:pt x="250702" y="22744"/>
                  </a:lnTo>
                  <a:lnTo>
                    <a:pt x="284420" y="48794"/>
                  </a:lnTo>
                  <a:lnTo>
                    <a:pt x="310470" y="82512"/>
                  </a:lnTo>
                  <a:lnTo>
                    <a:pt x="327264" y="122310"/>
                  </a:lnTo>
                  <a:lnTo>
                    <a:pt x="333214" y="166602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6432147" y="4574428"/>
              <a:ext cx="1096010" cy="1544320"/>
            </a:xfrm>
            <a:custGeom>
              <a:avLst/>
              <a:gdLst/>
              <a:ahLst/>
              <a:cxnLst/>
              <a:rect l="l" t="t" r="r" b="b"/>
              <a:pathLst>
                <a:path w="1096009" h="1544320">
                  <a:moveTo>
                    <a:pt x="1037455" y="0"/>
                  </a:moveTo>
                  <a:lnTo>
                    <a:pt x="58312" y="0"/>
                  </a:lnTo>
                  <a:lnTo>
                    <a:pt x="35595" y="4583"/>
                  </a:lnTo>
                  <a:lnTo>
                    <a:pt x="17062" y="17085"/>
                  </a:lnTo>
                  <a:lnTo>
                    <a:pt x="4576" y="35630"/>
                  </a:lnTo>
                  <a:lnTo>
                    <a:pt x="0" y="58343"/>
                  </a:lnTo>
                  <a:lnTo>
                    <a:pt x="0" y="1486028"/>
                  </a:lnTo>
                  <a:lnTo>
                    <a:pt x="4576" y="1508707"/>
                  </a:lnTo>
                  <a:lnTo>
                    <a:pt x="17062" y="1527229"/>
                  </a:lnTo>
                  <a:lnTo>
                    <a:pt x="35595" y="1539718"/>
                  </a:lnTo>
                  <a:lnTo>
                    <a:pt x="58312" y="1544298"/>
                  </a:lnTo>
                  <a:lnTo>
                    <a:pt x="1036795" y="1544298"/>
                  </a:lnTo>
                  <a:lnTo>
                    <a:pt x="1078045" y="1527216"/>
                  </a:lnTo>
                  <a:lnTo>
                    <a:pt x="1095108" y="1485954"/>
                  </a:lnTo>
                  <a:lnTo>
                    <a:pt x="1095683" y="1246778"/>
                  </a:lnTo>
                  <a:lnTo>
                    <a:pt x="1095683" y="58343"/>
                  </a:lnTo>
                  <a:lnTo>
                    <a:pt x="1091113" y="35630"/>
                  </a:lnTo>
                  <a:lnTo>
                    <a:pt x="1078643" y="17085"/>
                  </a:lnTo>
                  <a:lnTo>
                    <a:pt x="1060137" y="4583"/>
                  </a:lnTo>
                  <a:lnTo>
                    <a:pt x="10374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6432147" y="4574428"/>
              <a:ext cx="1096010" cy="1544320"/>
            </a:xfrm>
            <a:custGeom>
              <a:avLst/>
              <a:gdLst/>
              <a:ahLst/>
              <a:cxnLst/>
              <a:rect l="l" t="t" r="r" b="b"/>
              <a:pathLst>
                <a:path w="1096009" h="1544320">
                  <a:moveTo>
                    <a:pt x="1095108" y="1485954"/>
                  </a:moveTo>
                  <a:lnTo>
                    <a:pt x="1090531" y="1508672"/>
                  </a:lnTo>
                  <a:lnTo>
                    <a:pt x="1078045" y="1527216"/>
                  </a:lnTo>
                  <a:lnTo>
                    <a:pt x="1059512" y="1539716"/>
                  </a:lnTo>
                  <a:lnTo>
                    <a:pt x="1036795" y="1544298"/>
                  </a:lnTo>
                  <a:lnTo>
                    <a:pt x="932338" y="1544298"/>
                  </a:lnTo>
                  <a:lnTo>
                    <a:pt x="58312" y="1544298"/>
                  </a:lnTo>
                  <a:lnTo>
                    <a:pt x="35595" y="1539718"/>
                  </a:lnTo>
                  <a:lnTo>
                    <a:pt x="17062" y="1527229"/>
                  </a:lnTo>
                  <a:lnTo>
                    <a:pt x="4576" y="1508707"/>
                  </a:lnTo>
                  <a:lnTo>
                    <a:pt x="0" y="1486028"/>
                  </a:lnTo>
                  <a:lnTo>
                    <a:pt x="0" y="58343"/>
                  </a:lnTo>
                  <a:lnTo>
                    <a:pt x="4576" y="35630"/>
                  </a:lnTo>
                  <a:lnTo>
                    <a:pt x="17062" y="17085"/>
                  </a:lnTo>
                  <a:lnTo>
                    <a:pt x="35595" y="4583"/>
                  </a:lnTo>
                  <a:lnTo>
                    <a:pt x="58312" y="0"/>
                  </a:lnTo>
                  <a:lnTo>
                    <a:pt x="1037455" y="0"/>
                  </a:lnTo>
                  <a:lnTo>
                    <a:pt x="1060137" y="4583"/>
                  </a:lnTo>
                  <a:lnTo>
                    <a:pt x="1078643" y="17085"/>
                  </a:lnTo>
                  <a:lnTo>
                    <a:pt x="1091113" y="35630"/>
                  </a:lnTo>
                  <a:lnTo>
                    <a:pt x="1095683" y="58343"/>
                  </a:lnTo>
                  <a:lnTo>
                    <a:pt x="1095683" y="1246778"/>
                  </a:lnTo>
                  <a:lnTo>
                    <a:pt x="1095108" y="1485954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6554952" y="4715004"/>
              <a:ext cx="850265" cy="1245870"/>
            </a:xfrm>
            <a:custGeom>
              <a:avLst/>
              <a:gdLst/>
              <a:ahLst/>
              <a:cxnLst/>
              <a:rect l="l" t="t" r="r" b="b"/>
              <a:pathLst>
                <a:path w="850265" h="1245870">
                  <a:moveTo>
                    <a:pt x="850099" y="0"/>
                  </a:moveTo>
                  <a:lnTo>
                    <a:pt x="0" y="0"/>
                  </a:lnTo>
                  <a:lnTo>
                    <a:pt x="0" y="1245501"/>
                  </a:lnTo>
                  <a:lnTo>
                    <a:pt x="850099" y="1244569"/>
                  </a:lnTo>
                  <a:lnTo>
                    <a:pt x="850099" y="0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6554952" y="4715004"/>
              <a:ext cx="850265" cy="1245870"/>
            </a:xfrm>
            <a:custGeom>
              <a:avLst/>
              <a:gdLst/>
              <a:ahLst/>
              <a:cxnLst/>
              <a:rect l="l" t="t" r="r" b="b"/>
              <a:pathLst>
                <a:path w="850265" h="1245870">
                  <a:moveTo>
                    <a:pt x="0" y="1245501"/>
                  </a:moveTo>
                  <a:lnTo>
                    <a:pt x="0" y="0"/>
                  </a:lnTo>
                  <a:lnTo>
                    <a:pt x="850099" y="0"/>
                  </a:lnTo>
                  <a:lnTo>
                    <a:pt x="850099" y="1244569"/>
                  </a:lnTo>
                  <a:lnTo>
                    <a:pt x="0" y="1245501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3876690" y="4522051"/>
              <a:ext cx="228328" cy="23133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3876690" y="4883428"/>
              <a:ext cx="228328" cy="23133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6718528" y="5032821"/>
              <a:ext cx="546100" cy="0"/>
            </a:xfrm>
            <a:custGeom>
              <a:avLst/>
              <a:gdLst/>
              <a:ahLst/>
              <a:cxnLst/>
              <a:rect l="l" t="t" r="r" b="b"/>
              <a:pathLst>
                <a:path w="546100">
                  <a:moveTo>
                    <a:pt x="0" y="0"/>
                  </a:moveTo>
                  <a:lnTo>
                    <a:pt x="545564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16718528" y="5172503"/>
              <a:ext cx="419734" cy="0"/>
            </a:xfrm>
            <a:custGeom>
              <a:avLst/>
              <a:gdLst/>
              <a:ahLst/>
              <a:cxnLst/>
              <a:rect l="l" t="t" r="r" b="b"/>
              <a:pathLst>
                <a:path w="419734">
                  <a:moveTo>
                    <a:pt x="0" y="0"/>
                  </a:moveTo>
                  <a:lnTo>
                    <a:pt x="419516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6718528" y="5347035"/>
              <a:ext cx="515620" cy="0"/>
            </a:xfrm>
            <a:custGeom>
              <a:avLst/>
              <a:gdLst/>
              <a:ahLst/>
              <a:cxnLst/>
              <a:rect l="l" t="t" r="r" b="b"/>
              <a:pathLst>
                <a:path w="515619">
                  <a:moveTo>
                    <a:pt x="0" y="0"/>
                  </a:moveTo>
                  <a:lnTo>
                    <a:pt x="515062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16718528" y="5486716"/>
              <a:ext cx="479425" cy="0"/>
            </a:xfrm>
            <a:custGeom>
              <a:avLst/>
              <a:gdLst/>
              <a:ahLst/>
              <a:cxnLst/>
              <a:rect l="l" t="t" r="r" b="b"/>
              <a:pathLst>
                <a:path w="479425">
                  <a:moveTo>
                    <a:pt x="0" y="0"/>
                  </a:moveTo>
                  <a:lnTo>
                    <a:pt x="47940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16626730" y="4716500"/>
              <a:ext cx="149901" cy="15412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17080155" y="8142717"/>
              <a:ext cx="117661" cy="11766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15571886" y="7671692"/>
              <a:ext cx="2016125" cy="1428750"/>
            </a:xfrm>
            <a:custGeom>
              <a:avLst/>
              <a:gdLst/>
              <a:ahLst/>
              <a:cxnLst/>
              <a:rect l="l" t="t" r="r" b="b"/>
              <a:pathLst>
                <a:path w="2016125" h="1428750">
                  <a:moveTo>
                    <a:pt x="1877021" y="0"/>
                  </a:moveTo>
                  <a:lnTo>
                    <a:pt x="2011980" y="0"/>
                  </a:lnTo>
                  <a:lnTo>
                    <a:pt x="2015561" y="1428689"/>
                  </a:lnTo>
                  <a:lnTo>
                    <a:pt x="0" y="1428689"/>
                  </a:lnTo>
                  <a:lnTo>
                    <a:pt x="0" y="0"/>
                  </a:lnTo>
                  <a:lnTo>
                    <a:pt x="132802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15705253" y="7585778"/>
              <a:ext cx="876935" cy="1515110"/>
            </a:xfrm>
            <a:custGeom>
              <a:avLst/>
              <a:gdLst/>
              <a:ahLst/>
              <a:cxnLst/>
              <a:rect l="l" t="t" r="r" b="b"/>
              <a:pathLst>
                <a:path w="876934" h="1515109">
                  <a:moveTo>
                    <a:pt x="733181" y="0"/>
                  </a:moveTo>
                  <a:lnTo>
                    <a:pt x="0" y="0"/>
                  </a:lnTo>
                  <a:lnTo>
                    <a:pt x="0" y="1370722"/>
                  </a:lnTo>
                  <a:lnTo>
                    <a:pt x="733181" y="1370722"/>
                  </a:lnTo>
                  <a:lnTo>
                    <a:pt x="778530" y="1378072"/>
                  </a:lnTo>
                  <a:lnTo>
                    <a:pt x="817909" y="1398542"/>
                  </a:lnTo>
                  <a:lnTo>
                    <a:pt x="848960" y="1429762"/>
                  </a:lnTo>
                  <a:lnTo>
                    <a:pt x="869321" y="1469361"/>
                  </a:lnTo>
                  <a:lnTo>
                    <a:pt x="876632" y="1514969"/>
                  </a:lnTo>
                  <a:lnTo>
                    <a:pt x="876632" y="144288"/>
                  </a:lnTo>
                  <a:lnTo>
                    <a:pt x="869321" y="98696"/>
                  </a:lnTo>
                  <a:lnTo>
                    <a:pt x="848960" y="59089"/>
                  </a:lnTo>
                  <a:lnTo>
                    <a:pt x="817909" y="27849"/>
                  </a:lnTo>
                  <a:lnTo>
                    <a:pt x="778530" y="7359"/>
                  </a:lnTo>
                  <a:lnTo>
                    <a:pt x="733181" y="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16573887" y="7585778"/>
              <a:ext cx="876935" cy="1515110"/>
            </a:xfrm>
            <a:custGeom>
              <a:avLst/>
              <a:gdLst/>
              <a:ahLst/>
              <a:cxnLst/>
              <a:rect l="l" t="t" r="r" b="b"/>
              <a:pathLst>
                <a:path w="876934" h="1515109">
                  <a:moveTo>
                    <a:pt x="143451" y="1370722"/>
                  </a:moveTo>
                  <a:lnTo>
                    <a:pt x="98110" y="1378072"/>
                  </a:lnTo>
                  <a:lnTo>
                    <a:pt x="58732" y="1398542"/>
                  </a:lnTo>
                  <a:lnTo>
                    <a:pt x="27678" y="1429762"/>
                  </a:lnTo>
                  <a:lnTo>
                    <a:pt x="7313" y="1469361"/>
                  </a:lnTo>
                  <a:lnTo>
                    <a:pt x="0" y="1514969"/>
                  </a:lnTo>
                  <a:lnTo>
                    <a:pt x="0" y="144288"/>
                  </a:lnTo>
                  <a:lnTo>
                    <a:pt x="7313" y="98696"/>
                  </a:lnTo>
                  <a:lnTo>
                    <a:pt x="27678" y="59089"/>
                  </a:lnTo>
                  <a:lnTo>
                    <a:pt x="58732" y="27849"/>
                  </a:lnTo>
                  <a:lnTo>
                    <a:pt x="98110" y="7359"/>
                  </a:lnTo>
                  <a:lnTo>
                    <a:pt x="143451" y="0"/>
                  </a:lnTo>
                  <a:lnTo>
                    <a:pt x="876612" y="0"/>
                  </a:lnTo>
                  <a:lnTo>
                    <a:pt x="876612" y="1369727"/>
                  </a:lnTo>
                  <a:lnTo>
                    <a:pt x="143451" y="1370722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15825204" y="7752761"/>
              <a:ext cx="264160" cy="379095"/>
            </a:xfrm>
            <a:custGeom>
              <a:avLst/>
              <a:gdLst/>
              <a:ahLst/>
              <a:cxnLst/>
              <a:rect l="l" t="t" r="r" b="b"/>
              <a:pathLst>
                <a:path w="264159" h="379095">
                  <a:moveTo>
                    <a:pt x="0" y="379056"/>
                  </a:moveTo>
                  <a:lnTo>
                    <a:pt x="65935" y="189533"/>
                  </a:lnTo>
                  <a:lnTo>
                    <a:pt x="131901" y="0"/>
                  </a:lnTo>
                  <a:lnTo>
                    <a:pt x="197847" y="189533"/>
                  </a:lnTo>
                  <a:lnTo>
                    <a:pt x="263761" y="379056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15872710" y="8014900"/>
              <a:ext cx="168910" cy="0"/>
            </a:xfrm>
            <a:custGeom>
              <a:avLst/>
              <a:gdLst/>
              <a:ahLst/>
              <a:cxnLst/>
              <a:rect l="l" t="t" r="r" b="b"/>
              <a:pathLst>
                <a:path w="168909">
                  <a:moveTo>
                    <a:pt x="0" y="0"/>
                  </a:moveTo>
                  <a:lnTo>
                    <a:pt x="16862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16175110" y="7770468"/>
              <a:ext cx="78105" cy="0"/>
            </a:xfrm>
            <a:custGeom>
              <a:avLst/>
              <a:gdLst/>
              <a:ahLst/>
              <a:cxnLst/>
              <a:rect l="l" t="t" r="r" b="b"/>
              <a:pathLst>
                <a:path w="78105">
                  <a:moveTo>
                    <a:pt x="0" y="0"/>
                  </a:moveTo>
                  <a:lnTo>
                    <a:pt x="77924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16335376" y="7770468"/>
              <a:ext cx="173355" cy="0"/>
            </a:xfrm>
            <a:custGeom>
              <a:avLst/>
              <a:gdLst/>
              <a:ahLst/>
              <a:cxnLst/>
              <a:rect l="l" t="t" r="r" b="b"/>
              <a:pathLst>
                <a:path w="173355">
                  <a:moveTo>
                    <a:pt x="0" y="0"/>
                  </a:moveTo>
                  <a:lnTo>
                    <a:pt x="17308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16175110" y="7885417"/>
              <a:ext cx="293370" cy="0"/>
            </a:xfrm>
            <a:custGeom>
              <a:avLst/>
              <a:gdLst/>
              <a:ahLst/>
              <a:cxnLst/>
              <a:rect l="l" t="t" r="r" b="b"/>
              <a:pathLst>
                <a:path w="293369">
                  <a:moveTo>
                    <a:pt x="0" y="0"/>
                  </a:moveTo>
                  <a:lnTo>
                    <a:pt x="29286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16175110" y="8000345"/>
              <a:ext cx="151130" cy="0"/>
            </a:xfrm>
            <a:custGeom>
              <a:avLst/>
              <a:gdLst/>
              <a:ahLst/>
              <a:cxnLst/>
              <a:rect l="l" t="t" r="r" b="b"/>
              <a:pathLst>
                <a:path w="151130">
                  <a:moveTo>
                    <a:pt x="0" y="0"/>
                  </a:moveTo>
                  <a:lnTo>
                    <a:pt x="15083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16175110" y="8115274"/>
              <a:ext cx="307975" cy="0"/>
            </a:xfrm>
            <a:custGeom>
              <a:avLst/>
              <a:gdLst/>
              <a:ahLst/>
              <a:cxnLst/>
              <a:rect l="l" t="t" r="r" b="b"/>
              <a:pathLst>
                <a:path w="307975">
                  <a:moveTo>
                    <a:pt x="0" y="0"/>
                  </a:moveTo>
                  <a:lnTo>
                    <a:pt x="307844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16386035" y="8000345"/>
              <a:ext cx="139700" cy="0"/>
            </a:xfrm>
            <a:custGeom>
              <a:avLst/>
              <a:gdLst/>
              <a:ahLst/>
              <a:cxnLst/>
              <a:rect l="l" t="t" r="r" b="b"/>
              <a:pathLst>
                <a:path w="139700">
                  <a:moveTo>
                    <a:pt x="0" y="0"/>
                  </a:moveTo>
                  <a:lnTo>
                    <a:pt x="13917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15785414" y="8230203"/>
              <a:ext cx="523875" cy="0"/>
            </a:xfrm>
            <a:custGeom>
              <a:avLst/>
              <a:gdLst/>
              <a:ahLst/>
              <a:cxnLst/>
              <a:rect l="l" t="t" r="r" b="b"/>
              <a:pathLst>
                <a:path w="523875">
                  <a:moveTo>
                    <a:pt x="0" y="0"/>
                  </a:moveTo>
                  <a:lnTo>
                    <a:pt x="523512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15785414" y="8345141"/>
              <a:ext cx="650240" cy="0"/>
            </a:xfrm>
            <a:custGeom>
              <a:avLst/>
              <a:gdLst/>
              <a:ahLst/>
              <a:cxnLst/>
              <a:rect l="l" t="t" r="r" b="b"/>
              <a:pathLst>
                <a:path w="650240">
                  <a:moveTo>
                    <a:pt x="0" y="0"/>
                  </a:moveTo>
                  <a:lnTo>
                    <a:pt x="65020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16376809" y="8230203"/>
              <a:ext cx="127000" cy="0"/>
            </a:xfrm>
            <a:custGeom>
              <a:avLst/>
              <a:gdLst/>
              <a:ahLst/>
              <a:cxnLst/>
              <a:rect l="l" t="t" r="r" b="b"/>
              <a:pathLst>
                <a:path w="127000">
                  <a:moveTo>
                    <a:pt x="0" y="0"/>
                  </a:moveTo>
                  <a:lnTo>
                    <a:pt x="12683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15785416" y="8448731"/>
              <a:ext cx="460375" cy="0"/>
            </a:xfrm>
            <a:custGeom>
              <a:avLst/>
              <a:gdLst/>
              <a:ahLst/>
              <a:cxnLst/>
              <a:rect l="l" t="t" r="r" b="b"/>
              <a:pathLst>
                <a:path w="460375">
                  <a:moveTo>
                    <a:pt x="0" y="0"/>
                  </a:moveTo>
                  <a:lnTo>
                    <a:pt x="460111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15785416" y="8682403"/>
              <a:ext cx="125095" cy="0"/>
            </a:xfrm>
            <a:custGeom>
              <a:avLst/>
              <a:gdLst/>
              <a:ahLst/>
              <a:cxnLst/>
              <a:rect l="l" t="t" r="r" b="b"/>
              <a:pathLst>
                <a:path w="125094">
                  <a:moveTo>
                    <a:pt x="0" y="0"/>
                  </a:moveTo>
                  <a:lnTo>
                    <a:pt x="124634" y="0"/>
                  </a:lnTo>
                </a:path>
              </a:pathLst>
            </a:custGeom>
            <a:ln w="27852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15785416" y="8570645"/>
              <a:ext cx="643255" cy="0"/>
            </a:xfrm>
            <a:custGeom>
              <a:avLst/>
              <a:gdLst/>
              <a:ahLst/>
              <a:cxnLst/>
              <a:rect l="l" t="t" r="r" b="b"/>
              <a:pathLst>
                <a:path w="643255">
                  <a:moveTo>
                    <a:pt x="0" y="0"/>
                  </a:moveTo>
                  <a:lnTo>
                    <a:pt x="64310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16334382" y="8448731"/>
              <a:ext cx="155575" cy="0"/>
            </a:xfrm>
            <a:custGeom>
              <a:avLst/>
              <a:gdLst/>
              <a:ahLst/>
              <a:cxnLst/>
              <a:rect l="l" t="t" r="r" b="b"/>
              <a:pathLst>
                <a:path w="155575">
                  <a:moveTo>
                    <a:pt x="0" y="0"/>
                  </a:moveTo>
                  <a:lnTo>
                    <a:pt x="155136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16019233" y="8682403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4">
                  <a:moveTo>
                    <a:pt x="0" y="0"/>
                  </a:moveTo>
                  <a:lnTo>
                    <a:pt x="47028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16991415" y="7893819"/>
              <a:ext cx="70485" cy="140335"/>
            </a:xfrm>
            <a:custGeom>
              <a:avLst/>
              <a:gdLst/>
              <a:ahLst/>
              <a:cxnLst/>
              <a:rect l="l" t="t" r="r" b="b"/>
              <a:pathLst>
                <a:path w="70484" h="140334">
                  <a:moveTo>
                    <a:pt x="0" y="0"/>
                  </a:moveTo>
                  <a:lnTo>
                    <a:pt x="0" y="139828"/>
                  </a:lnTo>
                  <a:lnTo>
                    <a:pt x="69914" y="69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16761352" y="7783252"/>
              <a:ext cx="521334" cy="358775"/>
            </a:xfrm>
            <a:custGeom>
              <a:avLst/>
              <a:gdLst/>
              <a:ahLst/>
              <a:cxnLst/>
              <a:rect l="l" t="t" r="r" b="b"/>
              <a:pathLst>
                <a:path w="521334" h="358775">
                  <a:moveTo>
                    <a:pt x="405987" y="358460"/>
                  </a:moveTo>
                  <a:lnTo>
                    <a:pt x="521115" y="358460"/>
                  </a:lnTo>
                  <a:lnTo>
                    <a:pt x="521115" y="0"/>
                  </a:lnTo>
                  <a:lnTo>
                    <a:pt x="0" y="0"/>
                  </a:lnTo>
                  <a:lnTo>
                    <a:pt x="0" y="358460"/>
                  </a:lnTo>
                  <a:lnTo>
                    <a:pt x="276180" y="35846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13982548" y="8297412"/>
              <a:ext cx="386715" cy="799465"/>
            </a:xfrm>
            <a:custGeom>
              <a:avLst/>
              <a:gdLst/>
              <a:ahLst/>
              <a:cxnLst/>
              <a:rect l="l" t="t" r="r" b="b"/>
              <a:pathLst>
                <a:path w="386715" h="799465">
                  <a:moveTo>
                    <a:pt x="0" y="799399"/>
                  </a:moveTo>
                  <a:lnTo>
                    <a:pt x="386270" y="799399"/>
                  </a:lnTo>
                  <a:lnTo>
                    <a:pt x="386270" y="0"/>
                  </a:lnTo>
                  <a:lnTo>
                    <a:pt x="0" y="0"/>
                  </a:lnTo>
                  <a:lnTo>
                    <a:pt x="0" y="799399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13982548" y="8297412"/>
              <a:ext cx="386715" cy="799465"/>
            </a:xfrm>
            <a:custGeom>
              <a:avLst/>
              <a:gdLst/>
              <a:ahLst/>
              <a:cxnLst/>
              <a:rect l="l" t="t" r="r" b="b"/>
              <a:pathLst>
                <a:path w="386715" h="799465">
                  <a:moveTo>
                    <a:pt x="0" y="799399"/>
                  </a:moveTo>
                  <a:lnTo>
                    <a:pt x="386270" y="799399"/>
                  </a:lnTo>
                  <a:lnTo>
                    <a:pt x="386270" y="0"/>
                  </a:lnTo>
                  <a:lnTo>
                    <a:pt x="0" y="0"/>
                  </a:lnTo>
                  <a:lnTo>
                    <a:pt x="0" y="799399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13982548" y="8297412"/>
              <a:ext cx="1429385" cy="799465"/>
            </a:xfrm>
            <a:custGeom>
              <a:avLst/>
              <a:gdLst/>
              <a:ahLst/>
              <a:cxnLst/>
              <a:rect l="l" t="t" r="r" b="b"/>
              <a:pathLst>
                <a:path w="1429384" h="799465">
                  <a:moveTo>
                    <a:pt x="0" y="799399"/>
                  </a:moveTo>
                  <a:lnTo>
                    <a:pt x="1429380" y="799399"/>
                  </a:lnTo>
                  <a:lnTo>
                    <a:pt x="1429380" y="0"/>
                  </a:lnTo>
                  <a:lnTo>
                    <a:pt x="0" y="0"/>
                  </a:lnTo>
                  <a:lnTo>
                    <a:pt x="0" y="799399"/>
                  </a:lnTo>
                  <a:close/>
                </a:path>
              </a:pathLst>
            </a:custGeom>
            <a:ln w="27852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13996694" y="8444810"/>
              <a:ext cx="1401445" cy="0"/>
            </a:xfrm>
            <a:custGeom>
              <a:avLst/>
              <a:gdLst/>
              <a:ahLst/>
              <a:cxnLst/>
              <a:rect l="l" t="t" r="r" b="b"/>
              <a:pathLst>
                <a:path w="1401444">
                  <a:moveTo>
                    <a:pt x="0" y="0"/>
                  </a:moveTo>
                  <a:lnTo>
                    <a:pt x="1401077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13996694" y="8610200"/>
              <a:ext cx="1401445" cy="0"/>
            </a:xfrm>
            <a:custGeom>
              <a:avLst/>
              <a:gdLst/>
              <a:ahLst/>
              <a:cxnLst/>
              <a:rect l="l" t="t" r="r" b="b"/>
              <a:pathLst>
                <a:path w="1401444">
                  <a:moveTo>
                    <a:pt x="0" y="0"/>
                  </a:moveTo>
                  <a:lnTo>
                    <a:pt x="1401077" y="0"/>
                  </a:lnTo>
                </a:path>
              </a:pathLst>
            </a:custGeom>
            <a:ln w="27852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13996694" y="8775590"/>
              <a:ext cx="1401445" cy="0"/>
            </a:xfrm>
            <a:custGeom>
              <a:avLst/>
              <a:gdLst/>
              <a:ahLst/>
              <a:cxnLst/>
              <a:rect l="l" t="t" r="r" b="b"/>
              <a:pathLst>
                <a:path w="1401444">
                  <a:moveTo>
                    <a:pt x="0" y="0"/>
                  </a:moveTo>
                  <a:lnTo>
                    <a:pt x="1401077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15154612" y="8311999"/>
              <a:ext cx="0" cy="784860"/>
            </a:xfrm>
            <a:custGeom>
              <a:avLst/>
              <a:gdLst/>
              <a:ahLst/>
              <a:cxnLst/>
              <a:rect l="l" t="t" r="r" b="b"/>
              <a:pathLst>
                <a:path h="784859">
                  <a:moveTo>
                    <a:pt x="0" y="0"/>
                  </a:moveTo>
                  <a:lnTo>
                    <a:pt x="0" y="784813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14923608" y="8311999"/>
              <a:ext cx="0" cy="784860"/>
            </a:xfrm>
            <a:custGeom>
              <a:avLst/>
              <a:gdLst/>
              <a:ahLst/>
              <a:cxnLst/>
              <a:rect l="l" t="t" r="r" b="b"/>
              <a:pathLst>
                <a:path h="784859">
                  <a:moveTo>
                    <a:pt x="0" y="0"/>
                  </a:moveTo>
                  <a:lnTo>
                    <a:pt x="0" y="784813"/>
                  </a:lnTo>
                </a:path>
              </a:pathLst>
            </a:custGeom>
            <a:ln w="27852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14692603" y="8311999"/>
              <a:ext cx="0" cy="784860"/>
            </a:xfrm>
            <a:custGeom>
              <a:avLst/>
              <a:gdLst/>
              <a:ahLst/>
              <a:cxnLst/>
              <a:rect l="l" t="t" r="r" b="b"/>
              <a:pathLst>
                <a:path h="784859">
                  <a:moveTo>
                    <a:pt x="0" y="0"/>
                  </a:moveTo>
                  <a:lnTo>
                    <a:pt x="0" y="784813"/>
                  </a:lnTo>
                </a:path>
              </a:pathLst>
            </a:custGeom>
            <a:ln w="27852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13975867" y="8943451"/>
              <a:ext cx="1426845" cy="0"/>
            </a:xfrm>
            <a:custGeom>
              <a:avLst/>
              <a:gdLst/>
              <a:ahLst/>
              <a:cxnLst/>
              <a:rect l="l" t="t" r="r" b="b"/>
              <a:pathLst>
                <a:path w="1426844">
                  <a:moveTo>
                    <a:pt x="0" y="0"/>
                  </a:moveTo>
                  <a:lnTo>
                    <a:pt x="1426731" y="0"/>
                  </a:lnTo>
                </a:path>
              </a:pathLst>
            </a:custGeom>
            <a:ln w="27852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14504613" y="8765068"/>
              <a:ext cx="551815" cy="552450"/>
            </a:xfrm>
            <a:custGeom>
              <a:avLst/>
              <a:gdLst/>
              <a:ahLst/>
              <a:cxnLst/>
              <a:rect l="l" t="t" r="r" b="b"/>
              <a:pathLst>
                <a:path w="551815" h="552450">
                  <a:moveTo>
                    <a:pt x="278765" y="0"/>
                  </a:moveTo>
                  <a:lnTo>
                    <a:pt x="225200" y="4597"/>
                  </a:lnTo>
                  <a:lnTo>
                    <a:pt x="173550" y="19654"/>
                  </a:lnTo>
                  <a:lnTo>
                    <a:pt x="125093" y="44930"/>
                  </a:lnTo>
                  <a:lnTo>
                    <a:pt x="82627" y="78990"/>
                  </a:lnTo>
                  <a:lnTo>
                    <a:pt x="48113" y="120028"/>
                  </a:lnTo>
                  <a:lnTo>
                    <a:pt x="22297" y="166963"/>
                  </a:lnTo>
                  <a:lnTo>
                    <a:pt x="5924" y="218716"/>
                  </a:lnTo>
                  <a:lnTo>
                    <a:pt x="0" y="268106"/>
                  </a:lnTo>
                  <a:lnTo>
                    <a:pt x="2870" y="316418"/>
                  </a:lnTo>
                  <a:lnTo>
                    <a:pt x="13931" y="362719"/>
                  </a:lnTo>
                  <a:lnTo>
                    <a:pt x="32577" y="406075"/>
                  </a:lnTo>
                  <a:lnTo>
                    <a:pt x="58204" y="445553"/>
                  </a:lnTo>
                  <a:lnTo>
                    <a:pt x="90207" y="480218"/>
                  </a:lnTo>
                  <a:lnTo>
                    <a:pt x="127980" y="509137"/>
                  </a:lnTo>
                  <a:lnTo>
                    <a:pt x="170919" y="531377"/>
                  </a:lnTo>
                  <a:lnTo>
                    <a:pt x="218420" y="546004"/>
                  </a:lnTo>
                  <a:lnTo>
                    <a:pt x="272669" y="552089"/>
                  </a:lnTo>
                  <a:lnTo>
                    <a:pt x="326269" y="547469"/>
                  </a:lnTo>
                  <a:lnTo>
                    <a:pt x="377943" y="532394"/>
                  </a:lnTo>
                  <a:lnTo>
                    <a:pt x="390893" y="525640"/>
                  </a:lnTo>
                  <a:lnTo>
                    <a:pt x="389336" y="523240"/>
                  </a:lnTo>
                  <a:lnTo>
                    <a:pt x="395494" y="523240"/>
                  </a:lnTo>
                  <a:lnTo>
                    <a:pt x="468862" y="473088"/>
                  </a:lnTo>
                  <a:lnTo>
                    <a:pt x="503342" y="432080"/>
                  </a:lnTo>
                  <a:lnTo>
                    <a:pt x="529134" y="385164"/>
                  </a:lnTo>
                  <a:lnTo>
                    <a:pt x="545520" y="333414"/>
                  </a:lnTo>
                  <a:lnTo>
                    <a:pt x="551597" y="279270"/>
                  </a:lnTo>
                  <a:lnTo>
                    <a:pt x="547034" y="225761"/>
                  </a:lnTo>
                  <a:lnTo>
                    <a:pt x="532060" y="174159"/>
                  </a:lnTo>
                  <a:lnTo>
                    <a:pt x="506903" y="125734"/>
                  </a:lnTo>
                  <a:lnTo>
                    <a:pt x="472882" y="83091"/>
                  </a:lnTo>
                  <a:lnTo>
                    <a:pt x="431843" y="48446"/>
                  </a:lnTo>
                  <a:lnTo>
                    <a:pt x="384850" y="22538"/>
                  </a:lnTo>
                  <a:lnTo>
                    <a:pt x="332971" y="6104"/>
                  </a:lnTo>
                  <a:lnTo>
                    <a:pt x="278765" y="0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14893949" y="9288309"/>
              <a:ext cx="41275" cy="64135"/>
            </a:xfrm>
            <a:custGeom>
              <a:avLst/>
              <a:gdLst/>
              <a:ahLst/>
              <a:cxnLst/>
              <a:rect l="l" t="t" r="r" b="b"/>
              <a:pathLst>
                <a:path w="41275" h="64134">
                  <a:moveTo>
                    <a:pt x="41244" y="63579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14504613" y="8765068"/>
              <a:ext cx="551815" cy="552450"/>
            </a:xfrm>
            <a:custGeom>
              <a:avLst/>
              <a:gdLst/>
              <a:ahLst/>
              <a:cxnLst/>
              <a:rect l="l" t="t" r="r" b="b"/>
              <a:pathLst>
                <a:path w="551815" h="552450">
                  <a:moveTo>
                    <a:pt x="506903" y="125734"/>
                  </a:moveTo>
                  <a:lnTo>
                    <a:pt x="472882" y="83091"/>
                  </a:lnTo>
                  <a:lnTo>
                    <a:pt x="431843" y="48446"/>
                  </a:lnTo>
                  <a:lnTo>
                    <a:pt x="384850" y="22538"/>
                  </a:lnTo>
                  <a:lnTo>
                    <a:pt x="332971" y="6104"/>
                  </a:lnTo>
                  <a:lnTo>
                    <a:pt x="278765" y="0"/>
                  </a:lnTo>
                  <a:lnTo>
                    <a:pt x="225200" y="4597"/>
                  </a:lnTo>
                  <a:lnTo>
                    <a:pt x="173550" y="19654"/>
                  </a:lnTo>
                  <a:lnTo>
                    <a:pt x="125093" y="44930"/>
                  </a:lnTo>
                  <a:lnTo>
                    <a:pt x="82627" y="78990"/>
                  </a:lnTo>
                  <a:lnTo>
                    <a:pt x="48113" y="120028"/>
                  </a:lnTo>
                  <a:lnTo>
                    <a:pt x="22297" y="166963"/>
                  </a:lnTo>
                  <a:lnTo>
                    <a:pt x="5924" y="218716"/>
                  </a:lnTo>
                  <a:lnTo>
                    <a:pt x="0" y="268106"/>
                  </a:lnTo>
                  <a:lnTo>
                    <a:pt x="2870" y="316418"/>
                  </a:lnTo>
                  <a:lnTo>
                    <a:pt x="13931" y="362719"/>
                  </a:lnTo>
                  <a:lnTo>
                    <a:pt x="32577" y="406075"/>
                  </a:lnTo>
                  <a:lnTo>
                    <a:pt x="58204" y="445553"/>
                  </a:lnTo>
                  <a:lnTo>
                    <a:pt x="90207" y="480218"/>
                  </a:lnTo>
                  <a:lnTo>
                    <a:pt x="127980" y="509137"/>
                  </a:lnTo>
                  <a:lnTo>
                    <a:pt x="170919" y="531377"/>
                  </a:lnTo>
                  <a:lnTo>
                    <a:pt x="218420" y="546004"/>
                  </a:lnTo>
                  <a:lnTo>
                    <a:pt x="272669" y="552089"/>
                  </a:lnTo>
                  <a:lnTo>
                    <a:pt x="326269" y="547469"/>
                  </a:lnTo>
                  <a:lnTo>
                    <a:pt x="377943" y="532394"/>
                  </a:lnTo>
                  <a:lnTo>
                    <a:pt x="426413" y="507115"/>
                  </a:lnTo>
                  <a:lnTo>
                    <a:pt x="468862" y="473088"/>
                  </a:lnTo>
                  <a:lnTo>
                    <a:pt x="503342" y="432080"/>
                  </a:lnTo>
                  <a:lnTo>
                    <a:pt x="529134" y="385164"/>
                  </a:lnTo>
                  <a:lnTo>
                    <a:pt x="545520" y="333414"/>
                  </a:lnTo>
                  <a:lnTo>
                    <a:pt x="551597" y="279270"/>
                  </a:lnTo>
                  <a:lnTo>
                    <a:pt x="547034" y="225761"/>
                  </a:lnTo>
                  <a:lnTo>
                    <a:pt x="532060" y="174159"/>
                  </a:lnTo>
                  <a:lnTo>
                    <a:pt x="506903" y="125734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14568992" y="8829506"/>
              <a:ext cx="422909" cy="422909"/>
            </a:xfrm>
            <a:custGeom>
              <a:avLst/>
              <a:gdLst/>
              <a:ahLst/>
              <a:cxnLst/>
              <a:rect l="l" t="t" r="r" b="b"/>
              <a:pathLst>
                <a:path w="422909" h="422909">
                  <a:moveTo>
                    <a:pt x="213703" y="0"/>
                  </a:moveTo>
                  <a:lnTo>
                    <a:pt x="172667" y="3542"/>
                  </a:lnTo>
                  <a:lnTo>
                    <a:pt x="133088" y="15084"/>
                  </a:lnTo>
                  <a:lnTo>
                    <a:pt x="95950" y="34448"/>
                  </a:lnTo>
                  <a:lnTo>
                    <a:pt x="63399" y="60509"/>
                  </a:lnTo>
                  <a:lnTo>
                    <a:pt x="36954" y="91916"/>
                  </a:lnTo>
                  <a:lnTo>
                    <a:pt x="17173" y="127860"/>
                  </a:lnTo>
                  <a:lnTo>
                    <a:pt x="4612" y="167533"/>
                  </a:lnTo>
                  <a:lnTo>
                    <a:pt x="0" y="216043"/>
                  </a:lnTo>
                  <a:lnTo>
                    <a:pt x="6318" y="262844"/>
                  </a:lnTo>
                  <a:lnTo>
                    <a:pt x="22584" y="306419"/>
                  </a:lnTo>
                  <a:lnTo>
                    <a:pt x="47811" y="345251"/>
                  </a:lnTo>
                  <a:lnTo>
                    <a:pt x="81015" y="377825"/>
                  </a:lnTo>
                  <a:lnTo>
                    <a:pt x="121211" y="402624"/>
                  </a:lnTo>
                  <a:lnTo>
                    <a:pt x="167413" y="418133"/>
                  </a:lnTo>
                  <a:lnTo>
                    <a:pt x="208976" y="422772"/>
                  </a:lnTo>
                  <a:lnTo>
                    <a:pt x="250038" y="419228"/>
                  </a:lnTo>
                  <a:lnTo>
                    <a:pt x="289644" y="407668"/>
                  </a:lnTo>
                  <a:lnTo>
                    <a:pt x="326843" y="388259"/>
                  </a:lnTo>
                  <a:lnTo>
                    <a:pt x="359400" y="362240"/>
                  </a:lnTo>
                  <a:lnTo>
                    <a:pt x="385839" y="330869"/>
                  </a:lnTo>
                  <a:lnTo>
                    <a:pt x="405614" y="294962"/>
                  </a:lnTo>
                  <a:lnTo>
                    <a:pt x="418181" y="255331"/>
                  </a:lnTo>
                  <a:lnTo>
                    <a:pt x="422779" y="213894"/>
                  </a:lnTo>
                  <a:lnTo>
                    <a:pt x="419255" y="172919"/>
                  </a:lnTo>
                  <a:lnTo>
                    <a:pt x="407778" y="133395"/>
                  </a:lnTo>
                  <a:lnTo>
                    <a:pt x="388517" y="96310"/>
                  </a:lnTo>
                  <a:lnTo>
                    <a:pt x="362452" y="63607"/>
                  </a:lnTo>
                  <a:lnTo>
                    <a:pt x="331005" y="37068"/>
                  </a:lnTo>
                  <a:lnTo>
                    <a:pt x="294988" y="17232"/>
                  </a:lnTo>
                  <a:lnTo>
                    <a:pt x="255212" y="4637"/>
                  </a:lnTo>
                  <a:lnTo>
                    <a:pt x="2137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14568992" y="8829506"/>
              <a:ext cx="422909" cy="422909"/>
            </a:xfrm>
            <a:custGeom>
              <a:avLst/>
              <a:gdLst/>
              <a:ahLst/>
              <a:cxnLst/>
              <a:rect l="l" t="t" r="r" b="b"/>
              <a:pathLst>
                <a:path w="422909" h="422909">
                  <a:moveTo>
                    <a:pt x="326843" y="388259"/>
                  </a:moveTo>
                  <a:lnTo>
                    <a:pt x="289644" y="407668"/>
                  </a:lnTo>
                  <a:lnTo>
                    <a:pt x="250038" y="419228"/>
                  </a:lnTo>
                  <a:lnTo>
                    <a:pt x="208976" y="422772"/>
                  </a:lnTo>
                  <a:lnTo>
                    <a:pt x="167413" y="418133"/>
                  </a:lnTo>
                  <a:lnTo>
                    <a:pt x="121211" y="402624"/>
                  </a:lnTo>
                  <a:lnTo>
                    <a:pt x="81015" y="377825"/>
                  </a:lnTo>
                  <a:lnTo>
                    <a:pt x="47811" y="345251"/>
                  </a:lnTo>
                  <a:lnTo>
                    <a:pt x="22584" y="306419"/>
                  </a:lnTo>
                  <a:lnTo>
                    <a:pt x="6318" y="262844"/>
                  </a:lnTo>
                  <a:lnTo>
                    <a:pt x="0" y="216043"/>
                  </a:lnTo>
                  <a:lnTo>
                    <a:pt x="4612" y="167533"/>
                  </a:lnTo>
                  <a:lnTo>
                    <a:pt x="17173" y="127860"/>
                  </a:lnTo>
                  <a:lnTo>
                    <a:pt x="36954" y="91916"/>
                  </a:lnTo>
                  <a:lnTo>
                    <a:pt x="63399" y="60509"/>
                  </a:lnTo>
                  <a:lnTo>
                    <a:pt x="95950" y="34448"/>
                  </a:lnTo>
                  <a:lnTo>
                    <a:pt x="133088" y="15084"/>
                  </a:lnTo>
                  <a:lnTo>
                    <a:pt x="172667" y="3542"/>
                  </a:lnTo>
                  <a:lnTo>
                    <a:pt x="213703" y="0"/>
                  </a:lnTo>
                  <a:lnTo>
                    <a:pt x="255212" y="4637"/>
                  </a:lnTo>
                  <a:lnTo>
                    <a:pt x="294988" y="17232"/>
                  </a:lnTo>
                  <a:lnTo>
                    <a:pt x="331005" y="37068"/>
                  </a:lnTo>
                  <a:lnTo>
                    <a:pt x="362452" y="63607"/>
                  </a:lnTo>
                  <a:lnTo>
                    <a:pt x="388517" y="96310"/>
                  </a:lnTo>
                  <a:lnTo>
                    <a:pt x="407778" y="133395"/>
                  </a:lnTo>
                  <a:lnTo>
                    <a:pt x="419255" y="172919"/>
                  </a:lnTo>
                  <a:lnTo>
                    <a:pt x="422779" y="213894"/>
                  </a:lnTo>
                  <a:lnTo>
                    <a:pt x="418181" y="255331"/>
                  </a:lnTo>
                  <a:lnTo>
                    <a:pt x="405614" y="294962"/>
                  </a:lnTo>
                  <a:lnTo>
                    <a:pt x="385839" y="330869"/>
                  </a:lnTo>
                  <a:lnTo>
                    <a:pt x="359400" y="362240"/>
                  </a:lnTo>
                  <a:lnTo>
                    <a:pt x="326843" y="388259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14962128" y="9247858"/>
              <a:ext cx="41275" cy="64135"/>
            </a:xfrm>
            <a:custGeom>
              <a:avLst/>
              <a:gdLst/>
              <a:ahLst/>
              <a:cxnLst/>
              <a:rect l="l" t="t" r="r" b="b"/>
              <a:pathLst>
                <a:path w="41275" h="64134">
                  <a:moveTo>
                    <a:pt x="0" y="0"/>
                  </a:moveTo>
                  <a:lnTo>
                    <a:pt x="41192" y="63809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14923501" y="9302693"/>
              <a:ext cx="264160" cy="324485"/>
            </a:xfrm>
            <a:custGeom>
              <a:avLst/>
              <a:gdLst/>
              <a:ahLst/>
              <a:cxnLst/>
              <a:rect l="l" t="t" r="r" b="b"/>
              <a:pathLst>
                <a:path w="264159" h="324484">
                  <a:moveTo>
                    <a:pt x="263667" y="262316"/>
                  </a:moveTo>
                  <a:lnTo>
                    <a:pt x="169366" y="323927"/>
                  </a:lnTo>
                  <a:lnTo>
                    <a:pt x="0" y="61610"/>
                  </a:lnTo>
                  <a:lnTo>
                    <a:pt x="94311" y="0"/>
                  </a:lnTo>
                  <a:lnTo>
                    <a:pt x="263667" y="262316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15080234" y="9552377"/>
              <a:ext cx="134268" cy="10995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14761485" y="8834299"/>
              <a:ext cx="57785" cy="272415"/>
            </a:xfrm>
            <a:custGeom>
              <a:avLst/>
              <a:gdLst/>
              <a:ahLst/>
              <a:cxnLst/>
              <a:rect l="l" t="t" r="r" b="b"/>
              <a:pathLst>
                <a:path w="57784" h="272415">
                  <a:moveTo>
                    <a:pt x="57558" y="0"/>
                  </a:moveTo>
                  <a:lnTo>
                    <a:pt x="0" y="27241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14707110" y="8836959"/>
              <a:ext cx="38100" cy="177800"/>
            </a:xfrm>
            <a:custGeom>
              <a:avLst/>
              <a:gdLst/>
              <a:ahLst/>
              <a:cxnLst/>
              <a:rect l="l" t="t" r="r" b="b"/>
              <a:pathLst>
                <a:path w="38100" h="177800">
                  <a:moveTo>
                    <a:pt x="37527" y="0"/>
                  </a:moveTo>
                  <a:lnTo>
                    <a:pt x="0" y="177669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15591854" y="6757320"/>
              <a:ext cx="705485" cy="208915"/>
            </a:xfrm>
            <a:custGeom>
              <a:avLst/>
              <a:gdLst/>
              <a:ahLst/>
              <a:cxnLst/>
              <a:rect l="l" t="t" r="r" b="b"/>
              <a:pathLst>
                <a:path w="705484" h="208915">
                  <a:moveTo>
                    <a:pt x="73254" y="10"/>
                  </a:moveTo>
                  <a:lnTo>
                    <a:pt x="0" y="33820"/>
                  </a:lnTo>
                  <a:lnTo>
                    <a:pt x="352470" y="208402"/>
                  </a:lnTo>
                  <a:lnTo>
                    <a:pt x="704931" y="33820"/>
                  </a:lnTo>
                  <a:lnTo>
                    <a:pt x="631677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15591854" y="6894457"/>
              <a:ext cx="705485" cy="208915"/>
            </a:xfrm>
            <a:custGeom>
              <a:avLst/>
              <a:gdLst/>
              <a:ahLst/>
              <a:cxnLst/>
              <a:rect l="l" t="t" r="r" b="b"/>
              <a:pathLst>
                <a:path w="705484" h="208915">
                  <a:moveTo>
                    <a:pt x="631677" y="10"/>
                  </a:moveTo>
                  <a:lnTo>
                    <a:pt x="704931" y="33810"/>
                  </a:lnTo>
                  <a:lnTo>
                    <a:pt x="352470" y="208412"/>
                  </a:lnTo>
                  <a:lnTo>
                    <a:pt x="0" y="33820"/>
                  </a:lnTo>
                  <a:lnTo>
                    <a:pt x="73254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15591845" y="6649773"/>
              <a:ext cx="705485" cy="174625"/>
            </a:xfrm>
            <a:custGeom>
              <a:avLst/>
              <a:gdLst/>
              <a:ahLst/>
              <a:cxnLst/>
              <a:rect l="l" t="t" r="r" b="b"/>
              <a:pathLst>
                <a:path w="705484" h="174625">
                  <a:moveTo>
                    <a:pt x="0" y="0"/>
                  </a:moveTo>
                  <a:lnTo>
                    <a:pt x="352481" y="174570"/>
                  </a:lnTo>
                  <a:lnTo>
                    <a:pt x="704941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15591856" y="6487424"/>
              <a:ext cx="705485" cy="163830"/>
            </a:xfrm>
            <a:custGeom>
              <a:avLst/>
              <a:gdLst/>
              <a:ahLst/>
              <a:cxnLst/>
              <a:rect l="l" t="t" r="r" b="b"/>
              <a:pathLst>
                <a:path w="705484" h="163829">
                  <a:moveTo>
                    <a:pt x="704941" y="163377"/>
                  </a:moveTo>
                  <a:lnTo>
                    <a:pt x="352460" y="0"/>
                  </a:lnTo>
                  <a:lnTo>
                    <a:pt x="0" y="163377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13984751" y="10105663"/>
              <a:ext cx="207010" cy="1167765"/>
            </a:xfrm>
            <a:custGeom>
              <a:avLst/>
              <a:gdLst/>
              <a:ahLst/>
              <a:cxnLst/>
              <a:rect l="l" t="t" r="r" b="b"/>
              <a:pathLst>
                <a:path w="207009" h="1167765">
                  <a:moveTo>
                    <a:pt x="186999" y="0"/>
                  </a:moveTo>
                  <a:lnTo>
                    <a:pt x="206768" y="1163891"/>
                  </a:lnTo>
                  <a:lnTo>
                    <a:pt x="19769" y="1167231"/>
                  </a:lnTo>
                  <a:lnTo>
                    <a:pt x="0" y="3361"/>
                  </a:lnTo>
                  <a:lnTo>
                    <a:pt x="186999" y="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14014467" y="11189902"/>
              <a:ext cx="74295" cy="1905"/>
            </a:xfrm>
            <a:custGeom>
              <a:avLst/>
              <a:gdLst/>
              <a:ahLst/>
              <a:cxnLst/>
              <a:rect l="l" t="t" r="r" b="b"/>
              <a:pathLst>
                <a:path w="74294" h="1904">
                  <a:moveTo>
                    <a:pt x="-12633" y="659"/>
                  </a:moveTo>
                  <a:lnTo>
                    <a:pt x="86306" y="659"/>
                  </a:lnTo>
                </a:path>
              </a:pathLst>
            </a:custGeom>
            <a:ln w="2658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14013085" y="11109056"/>
              <a:ext cx="40005" cy="1270"/>
            </a:xfrm>
            <a:custGeom>
              <a:avLst/>
              <a:gdLst/>
              <a:ahLst/>
              <a:cxnLst/>
              <a:rect l="l" t="t" r="r" b="b"/>
              <a:pathLst>
                <a:path w="40005" h="1270">
                  <a:moveTo>
                    <a:pt x="-12633" y="350"/>
                  </a:moveTo>
                  <a:lnTo>
                    <a:pt x="52307" y="350"/>
                  </a:lnTo>
                </a:path>
              </a:pathLst>
            </a:custGeom>
            <a:ln w="25967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14011702" y="11026954"/>
              <a:ext cx="73660" cy="1905"/>
            </a:xfrm>
            <a:custGeom>
              <a:avLst/>
              <a:gdLst/>
              <a:ahLst/>
              <a:cxnLst/>
              <a:rect l="l" t="t" r="r" b="b"/>
              <a:pathLst>
                <a:path w="73659" h="1904">
                  <a:moveTo>
                    <a:pt x="-12633" y="654"/>
                  </a:moveTo>
                  <a:lnTo>
                    <a:pt x="86285" y="654"/>
                  </a:lnTo>
                </a:path>
              </a:pathLst>
            </a:custGeom>
            <a:ln w="2657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14010310" y="10946098"/>
              <a:ext cx="40005" cy="1270"/>
            </a:xfrm>
            <a:custGeom>
              <a:avLst/>
              <a:gdLst/>
              <a:ahLst/>
              <a:cxnLst/>
              <a:rect l="l" t="t" r="r" b="b"/>
              <a:pathLst>
                <a:path w="40005" h="1270">
                  <a:moveTo>
                    <a:pt x="-12633" y="361"/>
                  </a:moveTo>
                  <a:lnTo>
                    <a:pt x="52296" y="361"/>
                  </a:lnTo>
                </a:path>
              </a:pathLst>
            </a:custGeom>
            <a:ln w="25988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14008927" y="10864006"/>
              <a:ext cx="74295" cy="1905"/>
            </a:xfrm>
            <a:custGeom>
              <a:avLst/>
              <a:gdLst/>
              <a:ahLst/>
              <a:cxnLst/>
              <a:rect l="l" t="t" r="r" b="b"/>
              <a:pathLst>
                <a:path w="74294" h="1904">
                  <a:moveTo>
                    <a:pt x="-12633" y="664"/>
                  </a:moveTo>
                  <a:lnTo>
                    <a:pt x="86306" y="664"/>
                  </a:lnTo>
                </a:path>
              </a:pathLst>
            </a:custGeom>
            <a:ln w="2659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14007535" y="10783160"/>
              <a:ext cx="40005" cy="1270"/>
            </a:xfrm>
            <a:custGeom>
              <a:avLst/>
              <a:gdLst/>
              <a:ahLst/>
              <a:cxnLst/>
              <a:rect l="l" t="t" r="r" b="b"/>
              <a:pathLst>
                <a:path w="40005" h="1270">
                  <a:moveTo>
                    <a:pt x="-12633" y="350"/>
                  </a:moveTo>
                  <a:lnTo>
                    <a:pt x="52307" y="350"/>
                  </a:lnTo>
                </a:path>
              </a:pathLst>
            </a:custGeom>
            <a:ln w="25967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14006163" y="10701069"/>
              <a:ext cx="73660" cy="1905"/>
            </a:xfrm>
            <a:custGeom>
              <a:avLst/>
              <a:gdLst/>
              <a:ahLst/>
              <a:cxnLst/>
              <a:rect l="l" t="t" r="r" b="b"/>
              <a:pathLst>
                <a:path w="73659" h="1904">
                  <a:moveTo>
                    <a:pt x="-12633" y="664"/>
                  </a:moveTo>
                  <a:lnTo>
                    <a:pt x="86285" y="664"/>
                  </a:lnTo>
                </a:path>
              </a:pathLst>
            </a:custGeom>
            <a:ln w="2659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14004782" y="10620212"/>
              <a:ext cx="40005" cy="1270"/>
            </a:xfrm>
            <a:custGeom>
              <a:avLst/>
              <a:gdLst/>
              <a:ahLst/>
              <a:cxnLst/>
              <a:rect l="l" t="t" r="r" b="b"/>
              <a:pathLst>
                <a:path w="40005" h="1270">
                  <a:moveTo>
                    <a:pt x="-12633" y="356"/>
                  </a:moveTo>
                  <a:lnTo>
                    <a:pt x="52286" y="356"/>
                  </a:lnTo>
                </a:path>
              </a:pathLst>
            </a:custGeom>
            <a:ln w="25978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14003388" y="10538142"/>
              <a:ext cx="74295" cy="1905"/>
            </a:xfrm>
            <a:custGeom>
              <a:avLst/>
              <a:gdLst/>
              <a:ahLst/>
              <a:cxnLst/>
              <a:rect l="l" t="t" r="r" b="b"/>
              <a:pathLst>
                <a:path w="74294" h="1904">
                  <a:moveTo>
                    <a:pt x="-12633" y="654"/>
                  </a:moveTo>
                  <a:lnTo>
                    <a:pt x="86316" y="654"/>
                  </a:lnTo>
                </a:path>
              </a:pathLst>
            </a:custGeom>
            <a:ln w="2657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14001996" y="10457264"/>
              <a:ext cx="40005" cy="1270"/>
            </a:xfrm>
            <a:custGeom>
              <a:avLst/>
              <a:gdLst/>
              <a:ahLst/>
              <a:cxnLst/>
              <a:rect l="l" t="t" r="r" b="b"/>
              <a:pathLst>
                <a:path w="40005" h="1270">
                  <a:moveTo>
                    <a:pt x="-12633" y="356"/>
                  </a:moveTo>
                  <a:lnTo>
                    <a:pt x="52307" y="356"/>
                  </a:lnTo>
                </a:path>
              </a:pathLst>
            </a:custGeom>
            <a:ln w="25978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14000624" y="10375193"/>
              <a:ext cx="73660" cy="1905"/>
            </a:xfrm>
            <a:custGeom>
              <a:avLst/>
              <a:gdLst/>
              <a:ahLst/>
              <a:cxnLst/>
              <a:rect l="l" t="t" r="r" b="b"/>
              <a:pathLst>
                <a:path w="73659" h="1904">
                  <a:moveTo>
                    <a:pt x="-12633" y="654"/>
                  </a:moveTo>
                  <a:lnTo>
                    <a:pt x="86285" y="654"/>
                  </a:lnTo>
                </a:path>
              </a:pathLst>
            </a:custGeom>
            <a:ln w="2657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13999254" y="10294337"/>
              <a:ext cx="40005" cy="1270"/>
            </a:xfrm>
            <a:custGeom>
              <a:avLst/>
              <a:gdLst/>
              <a:ahLst/>
              <a:cxnLst/>
              <a:rect l="l" t="t" r="r" b="b"/>
              <a:pathLst>
                <a:path w="40005" h="1270">
                  <a:moveTo>
                    <a:pt x="-12633" y="356"/>
                  </a:moveTo>
                  <a:lnTo>
                    <a:pt x="52286" y="356"/>
                  </a:lnTo>
                </a:path>
              </a:pathLst>
            </a:custGeom>
            <a:ln w="25978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13997851" y="10212256"/>
              <a:ext cx="74295" cy="1905"/>
            </a:xfrm>
            <a:custGeom>
              <a:avLst/>
              <a:gdLst/>
              <a:ahLst/>
              <a:cxnLst/>
              <a:rect l="l" t="t" r="r" b="b"/>
              <a:pathLst>
                <a:path w="74294" h="1904">
                  <a:moveTo>
                    <a:pt x="-12633" y="649"/>
                  </a:moveTo>
                  <a:lnTo>
                    <a:pt x="86316" y="649"/>
                  </a:lnTo>
                </a:path>
              </a:pathLst>
            </a:custGeom>
            <a:ln w="26564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14352010" y="10188635"/>
              <a:ext cx="208279" cy="311150"/>
            </a:xfrm>
            <a:custGeom>
              <a:avLst/>
              <a:gdLst/>
              <a:ahLst/>
              <a:cxnLst/>
              <a:rect l="l" t="t" r="r" b="b"/>
              <a:pathLst>
                <a:path w="208280" h="311150">
                  <a:moveTo>
                    <a:pt x="70521" y="50207"/>
                  </a:moveTo>
                  <a:lnTo>
                    <a:pt x="39930" y="105576"/>
                  </a:lnTo>
                  <a:lnTo>
                    <a:pt x="0" y="134718"/>
                  </a:lnTo>
                  <a:lnTo>
                    <a:pt x="7705" y="162185"/>
                  </a:lnTo>
                  <a:lnTo>
                    <a:pt x="19620" y="223751"/>
                  </a:lnTo>
                  <a:lnTo>
                    <a:pt x="24669" y="270901"/>
                  </a:lnTo>
                  <a:lnTo>
                    <a:pt x="26344" y="310765"/>
                  </a:lnTo>
                  <a:lnTo>
                    <a:pt x="70521" y="50207"/>
                  </a:lnTo>
                  <a:close/>
                </a:path>
                <a:path w="208280" h="311150">
                  <a:moveTo>
                    <a:pt x="129200" y="0"/>
                  </a:moveTo>
                  <a:lnTo>
                    <a:pt x="79034" y="0"/>
                  </a:lnTo>
                  <a:lnTo>
                    <a:pt x="78334" y="13091"/>
                  </a:lnTo>
                  <a:lnTo>
                    <a:pt x="76550" y="26473"/>
                  </a:lnTo>
                  <a:lnTo>
                    <a:pt x="73615" y="40039"/>
                  </a:lnTo>
                  <a:lnTo>
                    <a:pt x="70521" y="50207"/>
                  </a:lnTo>
                  <a:lnTo>
                    <a:pt x="26344" y="310765"/>
                  </a:lnTo>
                  <a:lnTo>
                    <a:pt x="181858" y="310765"/>
                  </a:lnTo>
                  <a:lnTo>
                    <a:pt x="182148" y="297702"/>
                  </a:lnTo>
                  <a:lnTo>
                    <a:pt x="182711" y="284408"/>
                  </a:lnTo>
                  <a:lnTo>
                    <a:pt x="188611" y="223742"/>
                  </a:lnTo>
                  <a:lnTo>
                    <a:pt x="200507" y="162182"/>
                  </a:lnTo>
                  <a:lnTo>
                    <a:pt x="208192" y="134718"/>
                  </a:lnTo>
                  <a:lnTo>
                    <a:pt x="187476" y="123374"/>
                  </a:lnTo>
                  <a:lnTo>
                    <a:pt x="151699" y="82090"/>
                  </a:lnTo>
                  <a:lnTo>
                    <a:pt x="134608" y="40039"/>
                  </a:lnTo>
                  <a:lnTo>
                    <a:pt x="129893" y="13091"/>
                  </a:lnTo>
                  <a:lnTo>
                    <a:pt x="129200" y="0"/>
                  </a:lnTo>
                  <a:close/>
                </a:path>
                <a:path w="208280" h="311150">
                  <a:moveTo>
                    <a:pt x="79034" y="0"/>
                  </a:moveTo>
                  <a:lnTo>
                    <a:pt x="70521" y="50207"/>
                  </a:lnTo>
                  <a:lnTo>
                    <a:pt x="73615" y="40039"/>
                  </a:lnTo>
                  <a:lnTo>
                    <a:pt x="76550" y="26473"/>
                  </a:lnTo>
                  <a:lnTo>
                    <a:pt x="78334" y="13091"/>
                  </a:lnTo>
                  <a:lnTo>
                    <a:pt x="79034" y="0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14352010" y="10188635"/>
              <a:ext cx="79375" cy="311150"/>
            </a:xfrm>
            <a:custGeom>
              <a:avLst/>
              <a:gdLst/>
              <a:ahLst/>
              <a:cxnLst/>
              <a:rect l="l" t="t" r="r" b="b"/>
              <a:pathLst>
                <a:path w="79375" h="311150">
                  <a:moveTo>
                    <a:pt x="79034" y="0"/>
                  </a:moveTo>
                  <a:lnTo>
                    <a:pt x="73615" y="40039"/>
                  </a:lnTo>
                  <a:lnTo>
                    <a:pt x="56525" y="82090"/>
                  </a:lnTo>
                  <a:lnTo>
                    <a:pt x="20736" y="123374"/>
                  </a:lnTo>
                  <a:lnTo>
                    <a:pt x="0" y="134718"/>
                  </a:lnTo>
                  <a:lnTo>
                    <a:pt x="7705" y="162185"/>
                  </a:lnTo>
                  <a:lnTo>
                    <a:pt x="19620" y="223751"/>
                  </a:lnTo>
                  <a:lnTo>
                    <a:pt x="24669" y="270901"/>
                  </a:lnTo>
                  <a:lnTo>
                    <a:pt x="26062" y="297702"/>
                  </a:lnTo>
                  <a:lnTo>
                    <a:pt x="26344" y="310765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14352010" y="10188635"/>
              <a:ext cx="208279" cy="311150"/>
            </a:xfrm>
            <a:custGeom>
              <a:avLst/>
              <a:gdLst/>
              <a:ahLst/>
              <a:cxnLst/>
              <a:rect l="l" t="t" r="r" b="b"/>
              <a:pathLst>
                <a:path w="208280" h="311150">
                  <a:moveTo>
                    <a:pt x="79034" y="0"/>
                  </a:moveTo>
                  <a:lnTo>
                    <a:pt x="73615" y="40039"/>
                  </a:lnTo>
                  <a:lnTo>
                    <a:pt x="56525" y="82090"/>
                  </a:lnTo>
                  <a:lnTo>
                    <a:pt x="20736" y="123374"/>
                  </a:lnTo>
                  <a:lnTo>
                    <a:pt x="0" y="134718"/>
                  </a:lnTo>
                  <a:lnTo>
                    <a:pt x="7705" y="162185"/>
                  </a:lnTo>
                  <a:lnTo>
                    <a:pt x="19620" y="223751"/>
                  </a:lnTo>
                  <a:lnTo>
                    <a:pt x="24669" y="270901"/>
                  </a:lnTo>
                  <a:lnTo>
                    <a:pt x="26344" y="310765"/>
                  </a:lnTo>
                  <a:lnTo>
                    <a:pt x="181858" y="310765"/>
                  </a:lnTo>
                  <a:lnTo>
                    <a:pt x="183557" y="270901"/>
                  </a:lnTo>
                  <a:lnTo>
                    <a:pt x="188611" y="223742"/>
                  </a:lnTo>
                  <a:lnTo>
                    <a:pt x="200507" y="162182"/>
                  </a:lnTo>
                  <a:lnTo>
                    <a:pt x="208192" y="134718"/>
                  </a:lnTo>
                  <a:lnTo>
                    <a:pt x="187476" y="123374"/>
                  </a:lnTo>
                  <a:lnTo>
                    <a:pt x="151699" y="82090"/>
                  </a:lnTo>
                  <a:lnTo>
                    <a:pt x="134608" y="40039"/>
                  </a:lnTo>
                  <a:lnTo>
                    <a:pt x="129200" y="0"/>
                  </a:lnTo>
                  <a:lnTo>
                    <a:pt x="122278" y="0"/>
                  </a:lnTo>
                  <a:lnTo>
                    <a:pt x="79034" y="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14371149" y="10566520"/>
              <a:ext cx="170180" cy="400050"/>
            </a:xfrm>
            <a:custGeom>
              <a:avLst/>
              <a:gdLst/>
              <a:ahLst/>
              <a:cxnLst/>
              <a:rect l="l" t="t" r="r" b="b"/>
              <a:pathLst>
                <a:path w="170180" h="400050">
                  <a:moveTo>
                    <a:pt x="169921" y="399757"/>
                  </a:moveTo>
                  <a:lnTo>
                    <a:pt x="169921" y="0"/>
                  </a:lnTo>
                  <a:lnTo>
                    <a:pt x="0" y="0"/>
                  </a:lnTo>
                  <a:lnTo>
                    <a:pt x="0" y="179868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14364354" y="10513569"/>
              <a:ext cx="183515" cy="56515"/>
            </a:xfrm>
            <a:custGeom>
              <a:avLst/>
              <a:gdLst/>
              <a:ahLst/>
              <a:cxnLst/>
              <a:rect l="l" t="t" r="r" b="b"/>
              <a:pathLst>
                <a:path w="183515" h="56515">
                  <a:moveTo>
                    <a:pt x="0" y="56322"/>
                  </a:moveTo>
                  <a:lnTo>
                    <a:pt x="183512" y="56322"/>
                  </a:lnTo>
                  <a:lnTo>
                    <a:pt x="183512" y="0"/>
                  </a:lnTo>
                  <a:lnTo>
                    <a:pt x="0" y="0"/>
                  </a:lnTo>
                  <a:lnTo>
                    <a:pt x="0" y="56322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14364354" y="10569892"/>
              <a:ext cx="183515" cy="0"/>
            </a:xfrm>
            <a:custGeom>
              <a:avLst/>
              <a:gdLst/>
              <a:ahLst/>
              <a:cxnLst/>
              <a:rect l="l" t="t" r="r" b="b"/>
              <a:pathLst>
                <a:path w="183515">
                  <a:moveTo>
                    <a:pt x="0" y="0"/>
                  </a:moveTo>
                  <a:lnTo>
                    <a:pt x="183512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14456111" y="10188290"/>
              <a:ext cx="0" cy="180340"/>
            </a:xfrm>
            <a:custGeom>
              <a:avLst/>
              <a:gdLst/>
              <a:ahLst/>
              <a:cxnLst/>
              <a:rect l="l" t="t" r="r" b="b"/>
              <a:pathLst>
                <a:path h="180340">
                  <a:moveTo>
                    <a:pt x="0" y="0"/>
                  </a:moveTo>
                  <a:lnTo>
                    <a:pt x="0" y="180172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14434498" y="10366096"/>
              <a:ext cx="43815" cy="46355"/>
            </a:xfrm>
            <a:custGeom>
              <a:avLst/>
              <a:gdLst/>
              <a:ahLst/>
              <a:cxnLst/>
              <a:rect l="l" t="t" r="r" b="b"/>
              <a:pathLst>
                <a:path w="43815" h="46354">
                  <a:moveTo>
                    <a:pt x="0" y="22962"/>
                  </a:moveTo>
                  <a:lnTo>
                    <a:pt x="1698" y="14025"/>
                  </a:lnTo>
                  <a:lnTo>
                    <a:pt x="6329" y="6726"/>
                  </a:lnTo>
                  <a:lnTo>
                    <a:pt x="13199" y="1804"/>
                  </a:lnTo>
                  <a:lnTo>
                    <a:pt x="21611" y="0"/>
                  </a:lnTo>
                  <a:lnTo>
                    <a:pt x="30024" y="1804"/>
                  </a:lnTo>
                  <a:lnTo>
                    <a:pt x="36894" y="6726"/>
                  </a:lnTo>
                  <a:lnTo>
                    <a:pt x="41525" y="14025"/>
                  </a:lnTo>
                  <a:lnTo>
                    <a:pt x="43223" y="22962"/>
                  </a:lnTo>
                  <a:lnTo>
                    <a:pt x="41525" y="31904"/>
                  </a:lnTo>
                  <a:lnTo>
                    <a:pt x="36894" y="39202"/>
                  </a:lnTo>
                  <a:lnTo>
                    <a:pt x="30024" y="44122"/>
                  </a:lnTo>
                  <a:lnTo>
                    <a:pt x="21611" y="45925"/>
                  </a:lnTo>
                  <a:lnTo>
                    <a:pt x="13199" y="44122"/>
                  </a:lnTo>
                  <a:lnTo>
                    <a:pt x="6329" y="39202"/>
                  </a:lnTo>
                  <a:lnTo>
                    <a:pt x="1698" y="31904"/>
                  </a:lnTo>
                  <a:lnTo>
                    <a:pt x="0" y="22962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14413976" y="10609429"/>
              <a:ext cx="0" cy="85090"/>
            </a:xfrm>
            <a:custGeom>
              <a:avLst/>
              <a:gdLst/>
              <a:ahLst/>
              <a:cxnLst/>
              <a:rect l="l" t="t" r="r" b="b"/>
              <a:pathLst>
                <a:path h="85090">
                  <a:moveTo>
                    <a:pt x="0" y="0"/>
                  </a:moveTo>
                  <a:lnTo>
                    <a:pt x="0" y="84719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14293023" y="540983"/>
              <a:ext cx="157480" cy="157480"/>
            </a:xfrm>
            <a:custGeom>
              <a:avLst/>
              <a:gdLst/>
              <a:ahLst/>
              <a:cxnLst/>
              <a:rect l="l" t="t" r="r" b="b"/>
              <a:pathLst>
                <a:path w="157480" h="157479">
                  <a:moveTo>
                    <a:pt x="76301" y="0"/>
                  </a:moveTo>
                  <a:lnTo>
                    <a:pt x="0" y="81819"/>
                  </a:lnTo>
                  <a:lnTo>
                    <a:pt x="80793" y="157157"/>
                  </a:lnTo>
                  <a:lnTo>
                    <a:pt x="157084" y="75338"/>
                  </a:lnTo>
                  <a:lnTo>
                    <a:pt x="76301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13862575" y="58767"/>
              <a:ext cx="1031875" cy="1107440"/>
            </a:xfrm>
            <a:custGeom>
              <a:avLst/>
              <a:gdLst/>
              <a:ahLst/>
              <a:cxnLst/>
              <a:rect l="l" t="t" r="r" b="b"/>
              <a:pathLst>
                <a:path w="1031875" h="1107440">
                  <a:moveTo>
                    <a:pt x="1031811" y="0"/>
                  </a:moveTo>
                  <a:lnTo>
                    <a:pt x="0" y="1106971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13786054" y="1147216"/>
              <a:ext cx="96707" cy="9675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13985594" y="5145938"/>
              <a:ext cx="0" cy="683895"/>
            </a:xfrm>
            <a:custGeom>
              <a:avLst/>
              <a:gdLst/>
              <a:ahLst/>
              <a:cxnLst/>
              <a:rect l="l" t="t" r="r" b="b"/>
              <a:pathLst>
                <a:path h="683895">
                  <a:moveTo>
                    <a:pt x="0" y="0"/>
                  </a:moveTo>
                  <a:lnTo>
                    <a:pt x="0" y="683769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13843705" y="6054205"/>
              <a:ext cx="277495" cy="319405"/>
            </a:xfrm>
            <a:custGeom>
              <a:avLst/>
              <a:gdLst/>
              <a:ahLst/>
              <a:cxnLst/>
              <a:rect l="l" t="t" r="r" b="b"/>
              <a:pathLst>
                <a:path w="277494" h="319404">
                  <a:moveTo>
                    <a:pt x="67673" y="0"/>
                  </a:moveTo>
                  <a:lnTo>
                    <a:pt x="209051" y="0"/>
                  </a:lnTo>
                  <a:lnTo>
                    <a:pt x="210219" y="10730"/>
                  </a:lnTo>
                  <a:lnTo>
                    <a:pt x="212463" y="22016"/>
                  </a:lnTo>
                  <a:lnTo>
                    <a:pt x="216102" y="32887"/>
                  </a:lnTo>
                  <a:lnTo>
                    <a:pt x="221459" y="42375"/>
                  </a:lnTo>
                  <a:lnTo>
                    <a:pt x="252133" y="91779"/>
                  </a:lnTo>
                  <a:lnTo>
                    <a:pt x="268765" y="134645"/>
                  </a:lnTo>
                  <a:lnTo>
                    <a:pt x="275618" y="165644"/>
                  </a:lnTo>
                  <a:lnTo>
                    <a:pt x="276954" y="179450"/>
                  </a:lnTo>
                  <a:lnTo>
                    <a:pt x="269897" y="223675"/>
                  </a:lnTo>
                  <a:lnTo>
                    <a:pt x="250242" y="262075"/>
                  </a:lnTo>
                  <a:lnTo>
                    <a:pt x="220269" y="292350"/>
                  </a:lnTo>
                  <a:lnTo>
                    <a:pt x="182255" y="312202"/>
                  </a:lnTo>
                  <a:lnTo>
                    <a:pt x="138477" y="319330"/>
                  </a:lnTo>
                  <a:lnTo>
                    <a:pt x="94695" y="312202"/>
                  </a:lnTo>
                  <a:lnTo>
                    <a:pt x="56680" y="292350"/>
                  </a:lnTo>
                  <a:lnTo>
                    <a:pt x="26708" y="262075"/>
                  </a:lnTo>
                  <a:lnTo>
                    <a:pt x="7056" y="223675"/>
                  </a:lnTo>
                  <a:lnTo>
                    <a:pt x="0" y="179450"/>
                  </a:lnTo>
                  <a:lnTo>
                    <a:pt x="1324" y="165650"/>
                  </a:lnTo>
                  <a:lnTo>
                    <a:pt x="8156" y="134660"/>
                  </a:lnTo>
                  <a:lnTo>
                    <a:pt x="24781" y="91796"/>
                  </a:lnTo>
                  <a:lnTo>
                    <a:pt x="55485" y="42375"/>
                  </a:lnTo>
                  <a:lnTo>
                    <a:pt x="60801" y="32887"/>
                  </a:lnTo>
                  <a:lnTo>
                    <a:pt x="64386" y="22016"/>
                  </a:lnTo>
                  <a:lnTo>
                    <a:pt x="66568" y="10730"/>
                  </a:lnTo>
                  <a:lnTo>
                    <a:pt x="67673" y="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13883444" y="6230227"/>
              <a:ext cx="98425" cy="104139"/>
            </a:xfrm>
            <a:custGeom>
              <a:avLst/>
              <a:gdLst/>
              <a:ahLst/>
              <a:cxnLst/>
              <a:rect l="l" t="t" r="r" b="b"/>
              <a:pathLst>
                <a:path w="98425" h="104139">
                  <a:moveTo>
                    <a:pt x="0" y="0"/>
                  </a:moveTo>
                  <a:lnTo>
                    <a:pt x="7722" y="40173"/>
                  </a:lnTo>
                  <a:lnTo>
                    <a:pt x="28755" y="73109"/>
                  </a:lnTo>
                  <a:lnTo>
                    <a:pt x="59923" y="95382"/>
                  </a:lnTo>
                  <a:lnTo>
                    <a:pt x="98049" y="103567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13919589" y="6048326"/>
              <a:ext cx="26670" cy="156210"/>
            </a:xfrm>
            <a:custGeom>
              <a:avLst/>
              <a:gdLst/>
              <a:ahLst/>
              <a:cxnLst/>
              <a:rect l="l" t="t" r="r" b="b"/>
              <a:pathLst>
                <a:path w="26669" h="156210">
                  <a:moveTo>
                    <a:pt x="26428" y="0"/>
                  </a:moveTo>
                  <a:lnTo>
                    <a:pt x="0" y="155712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14016989" y="6048326"/>
              <a:ext cx="26670" cy="156210"/>
            </a:xfrm>
            <a:custGeom>
              <a:avLst/>
              <a:gdLst/>
              <a:ahLst/>
              <a:cxnLst/>
              <a:rect l="l" t="t" r="r" b="b"/>
              <a:pathLst>
                <a:path w="26669" h="156210">
                  <a:moveTo>
                    <a:pt x="0" y="0"/>
                  </a:moveTo>
                  <a:lnTo>
                    <a:pt x="26407" y="155712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13920415" y="6183369"/>
              <a:ext cx="122555" cy="10795"/>
            </a:xfrm>
            <a:custGeom>
              <a:avLst/>
              <a:gdLst/>
              <a:ahLst/>
              <a:cxnLst/>
              <a:rect l="l" t="t" r="r" b="b"/>
              <a:pathLst>
                <a:path w="122555" h="10795">
                  <a:moveTo>
                    <a:pt x="0" y="10743"/>
                  </a:moveTo>
                  <a:lnTo>
                    <a:pt x="20355" y="0"/>
                  </a:lnTo>
                  <a:lnTo>
                    <a:pt x="40689" y="10743"/>
                  </a:lnTo>
                  <a:lnTo>
                    <a:pt x="61034" y="0"/>
                  </a:lnTo>
                  <a:lnTo>
                    <a:pt x="81390" y="10743"/>
                  </a:lnTo>
                  <a:lnTo>
                    <a:pt x="101766" y="0"/>
                  </a:lnTo>
                  <a:lnTo>
                    <a:pt x="122153" y="10743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13894730" y="6046264"/>
              <a:ext cx="173990" cy="0"/>
            </a:xfrm>
            <a:custGeom>
              <a:avLst/>
              <a:gdLst/>
              <a:ahLst/>
              <a:cxnLst/>
              <a:rect l="l" t="t" r="r" b="b"/>
              <a:pathLst>
                <a:path w="173990">
                  <a:moveTo>
                    <a:pt x="0" y="0"/>
                  </a:moveTo>
                  <a:lnTo>
                    <a:pt x="173533" y="0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13894730" y="6010474"/>
              <a:ext cx="173990" cy="0"/>
            </a:xfrm>
            <a:custGeom>
              <a:avLst/>
              <a:gdLst/>
              <a:ahLst/>
              <a:cxnLst/>
              <a:rect l="l" t="t" r="r" b="b"/>
              <a:pathLst>
                <a:path w="173990">
                  <a:moveTo>
                    <a:pt x="0" y="0"/>
                  </a:moveTo>
                  <a:lnTo>
                    <a:pt x="173533" y="0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13894730" y="5974674"/>
              <a:ext cx="173990" cy="0"/>
            </a:xfrm>
            <a:custGeom>
              <a:avLst/>
              <a:gdLst/>
              <a:ahLst/>
              <a:cxnLst/>
              <a:rect l="l" t="t" r="r" b="b"/>
              <a:pathLst>
                <a:path w="173990">
                  <a:moveTo>
                    <a:pt x="0" y="0"/>
                  </a:moveTo>
                  <a:lnTo>
                    <a:pt x="173533" y="0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13918331" y="5938885"/>
              <a:ext cx="126364" cy="0"/>
            </a:xfrm>
            <a:custGeom>
              <a:avLst/>
              <a:gdLst/>
              <a:ahLst/>
              <a:cxnLst/>
              <a:rect l="l" t="t" r="r" b="b"/>
              <a:pathLst>
                <a:path w="126365">
                  <a:moveTo>
                    <a:pt x="0" y="0"/>
                  </a:moveTo>
                  <a:lnTo>
                    <a:pt x="126331" y="0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13914866" y="5976349"/>
              <a:ext cx="0" cy="68580"/>
            </a:xfrm>
            <a:custGeom>
              <a:avLst/>
              <a:gdLst/>
              <a:ahLst/>
              <a:cxnLst/>
              <a:rect l="l" t="t" r="r" b="b"/>
              <a:pathLst>
                <a:path h="68579">
                  <a:moveTo>
                    <a:pt x="0" y="0"/>
                  </a:moveTo>
                  <a:lnTo>
                    <a:pt x="0" y="68018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17045396" y="8507228"/>
              <a:ext cx="0" cy="447040"/>
            </a:xfrm>
            <a:custGeom>
              <a:avLst/>
              <a:gdLst/>
              <a:ahLst/>
              <a:cxnLst/>
              <a:rect l="l" t="t" r="r" b="b"/>
              <a:pathLst>
                <a:path h="447040">
                  <a:moveTo>
                    <a:pt x="0" y="0"/>
                  </a:moveTo>
                  <a:lnTo>
                    <a:pt x="0" y="446991"/>
                  </a:lnTo>
                </a:path>
              </a:pathLst>
            </a:custGeom>
            <a:ln w="73233">
              <a:solidFill>
                <a:srgbClr val="D7F1E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17008780" y="8507228"/>
              <a:ext cx="73660" cy="447040"/>
            </a:xfrm>
            <a:custGeom>
              <a:avLst/>
              <a:gdLst/>
              <a:ahLst/>
              <a:cxnLst/>
              <a:rect l="l" t="t" r="r" b="b"/>
              <a:pathLst>
                <a:path w="73659" h="447040">
                  <a:moveTo>
                    <a:pt x="0" y="446991"/>
                  </a:moveTo>
                  <a:lnTo>
                    <a:pt x="73233" y="446991"/>
                  </a:lnTo>
                  <a:lnTo>
                    <a:pt x="73233" y="0"/>
                  </a:lnTo>
                  <a:lnTo>
                    <a:pt x="0" y="0"/>
                  </a:lnTo>
                  <a:lnTo>
                    <a:pt x="0" y="446991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16857150" y="8662071"/>
              <a:ext cx="73660" cy="292735"/>
            </a:xfrm>
            <a:custGeom>
              <a:avLst/>
              <a:gdLst/>
              <a:ahLst/>
              <a:cxnLst/>
              <a:rect l="l" t="t" r="r" b="b"/>
              <a:pathLst>
                <a:path w="73659" h="292734">
                  <a:moveTo>
                    <a:pt x="0" y="292148"/>
                  </a:moveTo>
                  <a:lnTo>
                    <a:pt x="73233" y="292148"/>
                  </a:lnTo>
                  <a:lnTo>
                    <a:pt x="73233" y="0"/>
                  </a:lnTo>
                  <a:lnTo>
                    <a:pt x="0" y="0"/>
                  </a:lnTo>
                  <a:lnTo>
                    <a:pt x="0" y="292148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17160419" y="8749817"/>
              <a:ext cx="73660" cy="204470"/>
            </a:xfrm>
            <a:custGeom>
              <a:avLst/>
              <a:gdLst/>
              <a:ahLst/>
              <a:cxnLst/>
              <a:rect l="l" t="t" r="r" b="b"/>
              <a:pathLst>
                <a:path w="73659" h="204470">
                  <a:moveTo>
                    <a:pt x="0" y="204402"/>
                  </a:moveTo>
                  <a:lnTo>
                    <a:pt x="73233" y="204402"/>
                  </a:lnTo>
                  <a:lnTo>
                    <a:pt x="73233" y="0"/>
                  </a:lnTo>
                  <a:lnTo>
                    <a:pt x="0" y="0"/>
                  </a:lnTo>
                  <a:lnTo>
                    <a:pt x="0" y="204402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17312048" y="8878850"/>
              <a:ext cx="73660" cy="75565"/>
            </a:xfrm>
            <a:custGeom>
              <a:avLst/>
              <a:gdLst/>
              <a:ahLst/>
              <a:cxnLst/>
              <a:rect l="l" t="t" r="r" b="b"/>
              <a:pathLst>
                <a:path w="73659" h="75565">
                  <a:moveTo>
                    <a:pt x="0" y="75369"/>
                  </a:moveTo>
                  <a:lnTo>
                    <a:pt x="73233" y="75369"/>
                  </a:lnTo>
                  <a:lnTo>
                    <a:pt x="73233" y="0"/>
                  </a:lnTo>
                  <a:lnTo>
                    <a:pt x="0" y="0"/>
                  </a:lnTo>
                  <a:lnTo>
                    <a:pt x="0" y="75369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16764617" y="8362724"/>
              <a:ext cx="0" cy="586740"/>
            </a:xfrm>
            <a:custGeom>
              <a:avLst/>
              <a:gdLst/>
              <a:ahLst/>
              <a:cxnLst/>
              <a:rect l="l" t="t" r="r" b="b"/>
              <a:pathLst>
                <a:path h="586740">
                  <a:moveTo>
                    <a:pt x="0" y="586338"/>
                  </a:moveTo>
                  <a:lnTo>
                    <a:pt x="0" y="0"/>
                  </a:lnTo>
                </a:path>
              </a:pathLst>
            </a:custGeom>
            <a:ln w="27852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15833507" y="3323931"/>
              <a:ext cx="531495" cy="628650"/>
            </a:xfrm>
            <a:custGeom>
              <a:avLst/>
              <a:gdLst/>
              <a:ahLst/>
              <a:cxnLst/>
              <a:rect l="l" t="t" r="r" b="b"/>
              <a:pathLst>
                <a:path w="531494" h="628650">
                  <a:moveTo>
                    <a:pt x="338031" y="0"/>
                  </a:moveTo>
                  <a:lnTo>
                    <a:pt x="0" y="41569"/>
                  </a:lnTo>
                  <a:lnTo>
                    <a:pt x="71966" y="628504"/>
                  </a:lnTo>
                  <a:lnTo>
                    <a:pt x="531188" y="572045"/>
                  </a:lnTo>
                  <a:lnTo>
                    <a:pt x="473116" y="98457"/>
                  </a:lnTo>
                  <a:lnTo>
                    <a:pt x="3380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15833507" y="3323931"/>
              <a:ext cx="531495" cy="628650"/>
            </a:xfrm>
            <a:custGeom>
              <a:avLst/>
              <a:gdLst/>
              <a:ahLst/>
              <a:cxnLst/>
              <a:rect l="l" t="t" r="r" b="b"/>
              <a:pathLst>
                <a:path w="531494" h="628650">
                  <a:moveTo>
                    <a:pt x="531188" y="572045"/>
                  </a:moveTo>
                  <a:lnTo>
                    <a:pt x="492508" y="256589"/>
                  </a:lnTo>
                  <a:lnTo>
                    <a:pt x="473116" y="98457"/>
                  </a:lnTo>
                  <a:lnTo>
                    <a:pt x="338031" y="0"/>
                  </a:lnTo>
                  <a:lnTo>
                    <a:pt x="0" y="41569"/>
                  </a:lnTo>
                  <a:lnTo>
                    <a:pt x="14355" y="158654"/>
                  </a:lnTo>
                  <a:lnTo>
                    <a:pt x="33286" y="313048"/>
                  </a:lnTo>
                  <a:lnTo>
                    <a:pt x="71966" y="628504"/>
                  </a:lnTo>
                  <a:lnTo>
                    <a:pt x="531188" y="57204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16173042" y="3326595"/>
              <a:ext cx="133350" cy="111125"/>
            </a:xfrm>
            <a:custGeom>
              <a:avLst/>
              <a:gdLst/>
              <a:ahLst/>
              <a:cxnLst/>
              <a:rect l="l" t="t" r="r" b="b"/>
              <a:pathLst>
                <a:path w="133350" h="111125">
                  <a:moveTo>
                    <a:pt x="0" y="0"/>
                  </a:moveTo>
                  <a:lnTo>
                    <a:pt x="13716" y="110719"/>
                  </a:lnTo>
                  <a:lnTo>
                    <a:pt x="132906" y="96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16575430" y="3377810"/>
              <a:ext cx="427990" cy="535305"/>
            </a:xfrm>
            <a:custGeom>
              <a:avLst/>
              <a:gdLst/>
              <a:ahLst/>
              <a:cxnLst/>
              <a:rect l="l" t="t" r="r" b="b"/>
              <a:pathLst>
                <a:path w="427990" h="535304">
                  <a:moveTo>
                    <a:pt x="51851" y="0"/>
                  </a:moveTo>
                  <a:lnTo>
                    <a:pt x="0" y="494508"/>
                  </a:lnTo>
                  <a:lnTo>
                    <a:pt x="385946" y="535166"/>
                  </a:lnTo>
                  <a:lnTo>
                    <a:pt x="427788" y="136152"/>
                  </a:lnTo>
                  <a:lnTo>
                    <a:pt x="335947" y="29925"/>
                  </a:lnTo>
                  <a:lnTo>
                    <a:pt x="518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16575430" y="3377810"/>
              <a:ext cx="427990" cy="535305"/>
            </a:xfrm>
            <a:custGeom>
              <a:avLst/>
              <a:gdLst/>
              <a:ahLst/>
              <a:cxnLst/>
              <a:rect l="l" t="t" r="r" b="b"/>
              <a:pathLst>
                <a:path w="427990" h="535304">
                  <a:moveTo>
                    <a:pt x="385946" y="535166"/>
                  </a:moveTo>
                  <a:lnTo>
                    <a:pt x="413819" y="269384"/>
                  </a:lnTo>
                  <a:lnTo>
                    <a:pt x="427788" y="136152"/>
                  </a:lnTo>
                  <a:lnTo>
                    <a:pt x="335947" y="29925"/>
                  </a:lnTo>
                  <a:lnTo>
                    <a:pt x="51851" y="0"/>
                  </a:lnTo>
                  <a:lnTo>
                    <a:pt x="41506" y="98646"/>
                  </a:lnTo>
                  <a:lnTo>
                    <a:pt x="27863" y="228726"/>
                  </a:lnTo>
                  <a:lnTo>
                    <a:pt x="0" y="494508"/>
                  </a:lnTo>
                  <a:lnTo>
                    <a:pt x="385946" y="535166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16906192" y="3410625"/>
              <a:ext cx="95885" cy="100330"/>
            </a:xfrm>
            <a:custGeom>
              <a:avLst/>
              <a:gdLst/>
              <a:ahLst/>
              <a:cxnLst/>
              <a:rect l="l" t="t" r="r" b="b"/>
              <a:pathLst>
                <a:path w="95884" h="100329">
                  <a:moveTo>
                    <a:pt x="9413" y="0"/>
                  </a:moveTo>
                  <a:lnTo>
                    <a:pt x="0" y="89766"/>
                  </a:lnTo>
                  <a:lnTo>
                    <a:pt x="95766" y="99860"/>
                  </a:lnTo>
                  <a:lnTo>
                    <a:pt x="9413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15264289" y="10268917"/>
              <a:ext cx="494665" cy="504825"/>
            </a:xfrm>
            <a:custGeom>
              <a:avLst/>
              <a:gdLst/>
              <a:ahLst/>
              <a:cxnLst/>
              <a:rect l="l" t="t" r="r" b="b"/>
              <a:pathLst>
                <a:path w="494665" h="504825">
                  <a:moveTo>
                    <a:pt x="140173" y="0"/>
                  </a:moveTo>
                  <a:lnTo>
                    <a:pt x="142582" y="179125"/>
                  </a:lnTo>
                  <a:lnTo>
                    <a:pt x="0" y="287478"/>
                  </a:lnTo>
                  <a:lnTo>
                    <a:pt x="166947" y="334942"/>
                  </a:lnTo>
                  <a:lnTo>
                    <a:pt x="218988" y="504267"/>
                  </a:lnTo>
                  <a:lnTo>
                    <a:pt x="319791" y="354544"/>
                  </a:lnTo>
                  <a:lnTo>
                    <a:pt x="494560" y="350837"/>
                  </a:lnTo>
                  <a:lnTo>
                    <a:pt x="389883" y="210799"/>
                  </a:lnTo>
                  <a:lnTo>
                    <a:pt x="425194" y="102373"/>
                  </a:lnTo>
                  <a:lnTo>
                    <a:pt x="280357" y="102373"/>
                  </a:lnTo>
                  <a:lnTo>
                    <a:pt x="140173" y="0"/>
                  </a:lnTo>
                  <a:close/>
                </a:path>
                <a:path w="494665" h="504825">
                  <a:moveTo>
                    <a:pt x="445797" y="39108"/>
                  </a:moveTo>
                  <a:lnTo>
                    <a:pt x="280357" y="102373"/>
                  </a:lnTo>
                  <a:lnTo>
                    <a:pt x="425194" y="102373"/>
                  </a:lnTo>
                  <a:lnTo>
                    <a:pt x="445797" y="39108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15264289" y="10268917"/>
              <a:ext cx="494665" cy="504825"/>
            </a:xfrm>
            <a:custGeom>
              <a:avLst/>
              <a:gdLst/>
              <a:ahLst/>
              <a:cxnLst/>
              <a:rect l="l" t="t" r="r" b="b"/>
              <a:pathLst>
                <a:path w="494665" h="504825">
                  <a:moveTo>
                    <a:pt x="494560" y="350837"/>
                  </a:moveTo>
                  <a:lnTo>
                    <a:pt x="319791" y="354544"/>
                  </a:lnTo>
                  <a:lnTo>
                    <a:pt x="218988" y="504267"/>
                  </a:lnTo>
                  <a:lnTo>
                    <a:pt x="166947" y="334942"/>
                  </a:lnTo>
                  <a:lnTo>
                    <a:pt x="0" y="287478"/>
                  </a:lnTo>
                  <a:lnTo>
                    <a:pt x="142582" y="179125"/>
                  </a:lnTo>
                  <a:lnTo>
                    <a:pt x="140173" y="0"/>
                  </a:lnTo>
                  <a:lnTo>
                    <a:pt x="280357" y="102373"/>
                  </a:lnTo>
                  <a:lnTo>
                    <a:pt x="445797" y="39108"/>
                  </a:lnTo>
                  <a:lnTo>
                    <a:pt x="389883" y="210799"/>
                  </a:lnTo>
                  <a:lnTo>
                    <a:pt x="494560" y="350837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16828028" y="10237339"/>
              <a:ext cx="109220" cy="0"/>
            </a:xfrm>
            <a:custGeom>
              <a:avLst/>
              <a:gdLst/>
              <a:ahLst/>
              <a:cxnLst/>
              <a:rect l="l" t="t" r="r" b="b"/>
              <a:pathLst>
                <a:path w="109219">
                  <a:moveTo>
                    <a:pt x="108813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17521976" y="9407961"/>
              <a:ext cx="0" cy="523875"/>
            </a:xfrm>
            <a:custGeom>
              <a:avLst/>
              <a:gdLst/>
              <a:ahLst/>
              <a:cxnLst/>
              <a:rect l="l" t="t" r="r" b="b"/>
              <a:pathLst>
                <a:path h="523875">
                  <a:moveTo>
                    <a:pt x="0" y="0"/>
                  </a:moveTo>
                  <a:lnTo>
                    <a:pt x="0" y="523753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16171744" y="9407961"/>
              <a:ext cx="51435" cy="829944"/>
            </a:xfrm>
            <a:custGeom>
              <a:avLst/>
              <a:gdLst/>
              <a:ahLst/>
              <a:cxnLst/>
              <a:rect l="l" t="t" r="r" b="b"/>
              <a:pathLst>
                <a:path w="51434" h="829945">
                  <a:moveTo>
                    <a:pt x="51234" y="829377"/>
                  </a:moveTo>
                  <a:lnTo>
                    <a:pt x="31288" y="825433"/>
                  </a:lnTo>
                  <a:lnTo>
                    <a:pt x="15003" y="814674"/>
                  </a:lnTo>
                  <a:lnTo>
                    <a:pt x="4025" y="798712"/>
                  </a:lnTo>
                  <a:lnTo>
                    <a:pt x="0" y="779159"/>
                  </a:ln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16284861" y="9451740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16436334" y="9451740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16587784" y="9451740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16739235" y="9451740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16890697" y="9451740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17042148" y="9451740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17193620" y="9451740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17345071" y="9451740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16284861" y="9574909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16436334" y="9574909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16587784" y="9574909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16739235" y="9574909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16890697" y="9574909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17042148" y="9574909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17193620" y="9574909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17345071" y="9574909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16284861" y="9698078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16739235" y="9698078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16890697" y="9698078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17345071" y="9698078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16890697" y="9821247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16280820" y="10029984"/>
              <a:ext cx="53340" cy="462915"/>
            </a:xfrm>
            <a:custGeom>
              <a:avLst/>
              <a:gdLst/>
              <a:ahLst/>
              <a:cxnLst/>
              <a:rect l="l" t="t" r="r" b="b"/>
              <a:pathLst>
                <a:path w="53340" h="462915">
                  <a:moveTo>
                    <a:pt x="53035" y="462886"/>
                  </a:moveTo>
                  <a:lnTo>
                    <a:pt x="53035" y="396773"/>
                  </a:lnTo>
                  <a:lnTo>
                    <a:pt x="31173" y="376620"/>
                  </a:lnTo>
                  <a:lnTo>
                    <a:pt x="14451" y="352086"/>
                  </a:lnTo>
                  <a:lnTo>
                    <a:pt x="3761" y="324021"/>
                  </a:lnTo>
                  <a:lnTo>
                    <a:pt x="0" y="293279"/>
                  </a:ln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16579198" y="10029984"/>
              <a:ext cx="201930" cy="462915"/>
            </a:xfrm>
            <a:custGeom>
              <a:avLst/>
              <a:gdLst/>
              <a:ahLst/>
              <a:cxnLst/>
              <a:rect l="l" t="t" r="r" b="b"/>
              <a:pathLst>
                <a:path w="201930" h="462915">
                  <a:moveTo>
                    <a:pt x="100352" y="0"/>
                  </a:moveTo>
                  <a:lnTo>
                    <a:pt x="100635" y="207229"/>
                  </a:lnTo>
                  <a:lnTo>
                    <a:pt x="101630" y="183554"/>
                  </a:lnTo>
                  <a:lnTo>
                    <a:pt x="101630" y="84144"/>
                  </a:lnTo>
                  <a:lnTo>
                    <a:pt x="107513" y="55531"/>
                  </a:lnTo>
                  <a:lnTo>
                    <a:pt x="123565" y="32174"/>
                  </a:lnTo>
                  <a:lnTo>
                    <a:pt x="147390" y="16431"/>
                  </a:lnTo>
                  <a:lnTo>
                    <a:pt x="176591" y="10659"/>
                  </a:lnTo>
                  <a:lnTo>
                    <a:pt x="201564" y="10659"/>
                  </a:lnTo>
                  <a:lnTo>
                    <a:pt x="198454" y="10659"/>
                  </a:lnTo>
                  <a:lnTo>
                    <a:pt x="195302" y="10847"/>
                  </a:lnTo>
                  <a:lnTo>
                    <a:pt x="201564" y="10847"/>
                  </a:lnTo>
                  <a:lnTo>
                    <a:pt x="201564" y="102803"/>
                  </a:lnTo>
                  <a:lnTo>
                    <a:pt x="201397" y="102803"/>
                  </a:lnTo>
                  <a:lnTo>
                    <a:pt x="201742" y="102834"/>
                  </a:lnTo>
                  <a:lnTo>
                    <a:pt x="201564" y="102876"/>
                  </a:lnTo>
                  <a:lnTo>
                    <a:pt x="201564" y="224925"/>
                  </a:lnTo>
                  <a:lnTo>
                    <a:pt x="59506" y="386972"/>
                  </a:lnTo>
                  <a:lnTo>
                    <a:pt x="46465" y="397629"/>
                  </a:lnTo>
                  <a:lnTo>
                    <a:pt x="32093" y="406575"/>
                  </a:lnTo>
                  <a:lnTo>
                    <a:pt x="16551" y="413669"/>
                  </a:lnTo>
                  <a:lnTo>
                    <a:pt x="0" y="418772"/>
                  </a:lnTo>
                  <a:lnTo>
                    <a:pt x="0" y="462886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16268186" y="9796258"/>
              <a:ext cx="123608" cy="24807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16380859" y="9704203"/>
              <a:ext cx="98425" cy="327660"/>
            </a:xfrm>
            <a:custGeom>
              <a:avLst/>
              <a:gdLst/>
              <a:ahLst/>
              <a:cxnLst/>
              <a:rect l="l" t="t" r="r" b="b"/>
              <a:pathLst>
                <a:path w="98425" h="327659">
                  <a:moveTo>
                    <a:pt x="0" y="327497"/>
                  </a:moveTo>
                  <a:lnTo>
                    <a:pt x="0" y="48207"/>
                  </a:lnTo>
                  <a:lnTo>
                    <a:pt x="3863" y="29442"/>
                  </a:lnTo>
                  <a:lnTo>
                    <a:pt x="14401" y="14118"/>
                  </a:lnTo>
                  <a:lnTo>
                    <a:pt x="30033" y="3788"/>
                  </a:lnTo>
                  <a:lnTo>
                    <a:pt x="49181" y="0"/>
                  </a:lnTo>
                  <a:lnTo>
                    <a:pt x="68319" y="3788"/>
                  </a:lnTo>
                  <a:lnTo>
                    <a:pt x="83949" y="14118"/>
                  </a:lnTo>
                  <a:lnTo>
                    <a:pt x="94488" y="29442"/>
                  </a:lnTo>
                  <a:lnTo>
                    <a:pt x="98353" y="48207"/>
                  </a:lnTo>
                  <a:lnTo>
                    <a:pt x="98353" y="327497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16480908" y="9654823"/>
              <a:ext cx="98425" cy="377190"/>
            </a:xfrm>
            <a:custGeom>
              <a:avLst/>
              <a:gdLst/>
              <a:ahLst/>
              <a:cxnLst/>
              <a:rect l="l" t="t" r="r" b="b"/>
              <a:pathLst>
                <a:path w="98425" h="377190">
                  <a:moveTo>
                    <a:pt x="0" y="376878"/>
                  </a:moveTo>
                  <a:lnTo>
                    <a:pt x="0" y="48207"/>
                  </a:lnTo>
                  <a:lnTo>
                    <a:pt x="3863" y="29450"/>
                  </a:lnTo>
                  <a:lnTo>
                    <a:pt x="14400" y="14126"/>
                  </a:lnTo>
                  <a:lnTo>
                    <a:pt x="30029" y="3790"/>
                  </a:lnTo>
                  <a:lnTo>
                    <a:pt x="49171" y="0"/>
                  </a:lnTo>
                  <a:lnTo>
                    <a:pt x="68310" y="3790"/>
                  </a:lnTo>
                  <a:lnTo>
                    <a:pt x="83943" y="14126"/>
                  </a:lnTo>
                  <a:lnTo>
                    <a:pt x="94486" y="29450"/>
                  </a:lnTo>
                  <a:lnTo>
                    <a:pt x="98353" y="48207"/>
                  </a:lnTo>
                  <a:lnTo>
                    <a:pt x="98353" y="376878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16580947" y="9738266"/>
              <a:ext cx="98425" cy="294005"/>
            </a:xfrm>
            <a:custGeom>
              <a:avLst/>
              <a:gdLst/>
              <a:ahLst/>
              <a:cxnLst/>
              <a:rect l="l" t="t" r="r" b="b"/>
              <a:pathLst>
                <a:path w="98425" h="294004">
                  <a:moveTo>
                    <a:pt x="0" y="293436"/>
                  </a:moveTo>
                  <a:lnTo>
                    <a:pt x="0" y="48197"/>
                  </a:lnTo>
                  <a:lnTo>
                    <a:pt x="3863" y="29433"/>
                  </a:lnTo>
                  <a:lnTo>
                    <a:pt x="14400" y="14113"/>
                  </a:lnTo>
                  <a:lnTo>
                    <a:pt x="30029" y="3786"/>
                  </a:lnTo>
                  <a:lnTo>
                    <a:pt x="49171" y="0"/>
                  </a:lnTo>
                  <a:lnTo>
                    <a:pt x="68314" y="3786"/>
                  </a:lnTo>
                  <a:lnTo>
                    <a:pt x="83947" y="14113"/>
                  </a:lnTo>
                  <a:lnTo>
                    <a:pt x="94487" y="29433"/>
                  </a:lnTo>
                  <a:lnTo>
                    <a:pt x="98353" y="48197"/>
                  </a:lnTo>
                  <a:lnTo>
                    <a:pt x="98353" y="293436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16216822" y="10497205"/>
              <a:ext cx="469265" cy="756920"/>
            </a:xfrm>
            <a:custGeom>
              <a:avLst/>
              <a:gdLst/>
              <a:ahLst/>
              <a:cxnLst/>
              <a:rect l="l" t="t" r="r" b="b"/>
              <a:pathLst>
                <a:path w="469265" h="756920">
                  <a:moveTo>
                    <a:pt x="0" y="196611"/>
                  </a:moveTo>
                  <a:lnTo>
                    <a:pt x="0" y="0"/>
                  </a:lnTo>
                  <a:lnTo>
                    <a:pt x="469189" y="0"/>
                  </a:lnTo>
                  <a:lnTo>
                    <a:pt x="469189" y="756856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17415299" y="10024267"/>
              <a:ext cx="53340" cy="462915"/>
            </a:xfrm>
            <a:custGeom>
              <a:avLst/>
              <a:gdLst/>
              <a:ahLst/>
              <a:cxnLst/>
              <a:rect l="l" t="t" r="r" b="b"/>
              <a:pathLst>
                <a:path w="53340" h="462915">
                  <a:moveTo>
                    <a:pt x="0" y="462886"/>
                  </a:moveTo>
                  <a:lnTo>
                    <a:pt x="0" y="396773"/>
                  </a:lnTo>
                  <a:lnTo>
                    <a:pt x="21861" y="376620"/>
                  </a:lnTo>
                  <a:lnTo>
                    <a:pt x="38583" y="352086"/>
                  </a:lnTo>
                  <a:lnTo>
                    <a:pt x="49273" y="324021"/>
                  </a:lnTo>
                  <a:lnTo>
                    <a:pt x="53035" y="293279"/>
                  </a:lnTo>
                  <a:lnTo>
                    <a:pt x="53035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16968213" y="10024267"/>
              <a:ext cx="201930" cy="462915"/>
            </a:xfrm>
            <a:custGeom>
              <a:avLst/>
              <a:gdLst/>
              <a:ahLst/>
              <a:cxnLst/>
              <a:rect l="l" t="t" r="r" b="b"/>
              <a:pathLst>
                <a:path w="201930" h="462915">
                  <a:moveTo>
                    <a:pt x="101389" y="0"/>
                  </a:moveTo>
                  <a:lnTo>
                    <a:pt x="101106" y="207218"/>
                  </a:lnTo>
                  <a:lnTo>
                    <a:pt x="100101" y="183554"/>
                  </a:lnTo>
                  <a:lnTo>
                    <a:pt x="100101" y="84144"/>
                  </a:lnTo>
                  <a:lnTo>
                    <a:pt x="94218" y="55531"/>
                  </a:lnTo>
                  <a:lnTo>
                    <a:pt x="78166" y="32174"/>
                  </a:lnTo>
                  <a:lnTo>
                    <a:pt x="54341" y="16431"/>
                  </a:lnTo>
                  <a:lnTo>
                    <a:pt x="25140" y="10659"/>
                  </a:lnTo>
                  <a:lnTo>
                    <a:pt x="178" y="10659"/>
                  </a:lnTo>
                  <a:lnTo>
                    <a:pt x="3287" y="10659"/>
                  </a:lnTo>
                  <a:lnTo>
                    <a:pt x="6429" y="10847"/>
                  </a:lnTo>
                  <a:lnTo>
                    <a:pt x="178" y="10847"/>
                  </a:lnTo>
                  <a:lnTo>
                    <a:pt x="178" y="102803"/>
                  </a:lnTo>
                  <a:lnTo>
                    <a:pt x="335" y="102803"/>
                  </a:lnTo>
                  <a:lnTo>
                    <a:pt x="0" y="102834"/>
                  </a:lnTo>
                  <a:lnTo>
                    <a:pt x="178" y="102876"/>
                  </a:lnTo>
                  <a:lnTo>
                    <a:pt x="178" y="224925"/>
                  </a:lnTo>
                  <a:lnTo>
                    <a:pt x="142236" y="386972"/>
                  </a:lnTo>
                  <a:lnTo>
                    <a:pt x="155277" y="397629"/>
                  </a:lnTo>
                  <a:lnTo>
                    <a:pt x="169649" y="406575"/>
                  </a:lnTo>
                  <a:lnTo>
                    <a:pt x="185191" y="413669"/>
                  </a:lnTo>
                  <a:lnTo>
                    <a:pt x="201742" y="418772"/>
                  </a:lnTo>
                  <a:lnTo>
                    <a:pt x="201742" y="462886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17357348" y="9790541"/>
              <a:ext cx="123619" cy="24807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17269942" y="9698487"/>
              <a:ext cx="98425" cy="327660"/>
            </a:xfrm>
            <a:custGeom>
              <a:avLst/>
              <a:gdLst/>
              <a:ahLst/>
              <a:cxnLst/>
              <a:rect l="l" t="t" r="r" b="b"/>
              <a:pathLst>
                <a:path w="98425" h="327659">
                  <a:moveTo>
                    <a:pt x="98353" y="327497"/>
                  </a:moveTo>
                  <a:lnTo>
                    <a:pt x="98353" y="48207"/>
                  </a:lnTo>
                  <a:lnTo>
                    <a:pt x="94489" y="29442"/>
                  </a:lnTo>
                  <a:lnTo>
                    <a:pt x="83950" y="14118"/>
                  </a:lnTo>
                  <a:lnTo>
                    <a:pt x="68314" y="3788"/>
                  </a:lnTo>
                  <a:lnTo>
                    <a:pt x="49160" y="0"/>
                  </a:lnTo>
                  <a:lnTo>
                    <a:pt x="30029" y="3788"/>
                  </a:lnTo>
                  <a:lnTo>
                    <a:pt x="14402" y="14118"/>
                  </a:lnTo>
                  <a:lnTo>
                    <a:pt x="3864" y="29442"/>
                  </a:lnTo>
                  <a:lnTo>
                    <a:pt x="0" y="48207"/>
                  </a:lnTo>
                  <a:lnTo>
                    <a:pt x="0" y="327497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17169893" y="9649106"/>
              <a:ext cx="98425" cy="377190"/>
            </a:xfrm>
            <a:custGeom>
              <a:avLst/>
              <a:gdLst/>
              <a:ahLst/>
              <a:cxnLst/>
              <a:rect l="l" t="t" r="r" b="b"/>
              <a:pathLst>
                <a:path w="98425" h="377190">
                  <a:moveTo>
                    <a:pt x="98353" y="376878"/>
                  </a:moveTo>
                  <a:lnTo>
                    <a:pt x="98353" y="48207"/>
                  </a:lnTo>
                  <a:lnTo>
                    <a:pt x="94489" y="29450"/>
                  </a:lnTo>
                  <a:lnTo>
                    <a:pt x="83952" y="14126"/>
                  </a:lnTo>
                  <a:lnTo>
                    <a:pt x="68323" y="3790"/>
                  </a:lnTo>
                  <a:lnTo>
                    <a:pt x="49181" y="0"/>
                  </a:lnTo>
                  <a:lnTo>
                    <a:pt x="30038" y="3790"/>
                  </a:lnTo>
                  <a:lnTo>
                    <a:pt x="14405" y="14126"/>
                  </a:lnTo>
                  <a:lnTo>
                    <a:pt x="3865" y="29450"/>
                  </a:lnTo>
                  <a:lnTo>
                    <a:pt x="0" y="48207"/>
                  </a:lnTo>
                  <a:lnTo>
                    <a:pt x="0" y="376878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17069854" y="9732548"/>
              <a:ext cx="98425" cy="294005"/>
            </a:xfrm>
            <a:custGeom>
              <a:avLst/>
              <a:gdLst/>
              <a:ahLst/>
              <a:cxnLst/>
              <a:rect l="l" t="t" r="r" b="b"/>
              <a:pathLst>
                <a:path w="98425" h="294004">
                  <a:moveTo>
                    <a:pt x="98342" y="293436"/>
                  </a:moveTo>
                  <a:lnTo>
                    <a:pt x="98342" y="48197"/>
                  </a:lnTo>
                  <a:lnTo>
                    <a:pt x="94480" y="29428"/>
                  </a:lnTo>
                  <a:lnTo>
                    <a:pt x="83947" y="14109"/>
                  </a:lnTo>
                  <a:lnTo>
                    <a:pt x="68321" y="3784"/>
                  </a:lnTo>
                  <a:lnTo>
                    <a:pt x="49181" y="0"/>
                  </a:lnTo>
                  <a:lnTo>
                    <a:pt x="30038" y="3784"/>
                  </a:lnTo>
                  <a:lnTo>
                    <a:pt x="14405" y="14109"/>
                  </a:lnTo>
                  <a:lnTo>
                    <a:pt x="3865" y="29428"/>
                  </a:lnTo>
                  <a:lnTo>
                    <a:pt x="0" y="48197"/>
                  </a:lnTo>
                  <a:lnTo>
                    <a:pt x="0" y="293436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17061174" y="10497205"/>
              <a:ext cx="424180" cy="766445"/>
            </a:xfrm>
            <a:custGeom>
              <a:avLst/>
              <a:gdLst/>
              <a:ahLst/>
              <a:cxnLst/>
              <a:rect l="l" t="t" r="r" b="b"/>
              <a:pathLst>
                <a:path w="424180" h="766445">
                  <a:moveTo>
                    <a:pt x="423966" y="757380"/>
                  </a:moveTo>
                  <a:lnTo>
                    <a:pt x="423966" y="0"/>
                  </a:lnTo>
                  <a:lnTo>
                    <a:pt x="0" y="0"/>
                  </a:lnTo>
                  <a:lnTo>
                    <a:pt x="0" y="765997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17014798" y="9698078"/>
              <a:ext cx="69850" cy="0"/>
            </a:xfrm>
            <a:custGeom>
              <a:avLst/>
              <a:gdLst/>
              <a:ahLst/>
              <a:cxnLst/>
              <a:rect l="l" t="t" r="r" b="b"/>
              <a:pathLst>
                <a:path w="69850">
                  <a:moveTo>
                    <a:pt x="0" y="0"/>
                  </a:moveTo>
                  <a:lnTo>
                    <a:pt x="69453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16082463" y="9297910"/>
              <a:ext cx="1528445" cy="0"/>
            </a:xfrm>
            <a:custGeom>
              <a:avLst/>
              <a:gdLst/>
              <a:ahLst/>
              <a:cxnLst/>
              <a:rect l="l" t="t" r="r" b="b"/>
              <a:pathLst>
                <a:path w="1528444">
                  <a:moveTo>
                    <a:pt x="0" y="0"/>
                  </a:moveTo>
                  <a:lnTo>
                    <a:pt x="1528152" y="0"/>
                  </a:lnTo>
                </a:path>
              </a:pathLst>
            </a:custGeom>
            <a:ln w="73893">
              <a:solidFill>
                <a:srgbClr val="D7F1E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16082463" y="9260964"/>
              <a:ext cx="1528445" cy="74295"/>
            </a:xfrm>
            <a:custGeom>
              <a:avLst/>
              <a:gdLst/>
              <a:ahLst/>
              <a:cxnLst/>
              <a:rect l="l" t="t" r="r" b="b"/>
              <a:pathLst>
                <a:path w="1528444" h="74295">
                  <a:moveTo>
                    <a:pt x="0" y="73893"/>
                  </a:moveTo>
                  <a:lnTo>
                    <a:pt x="1528152" y="73893"/>
                  </a:lnTo>
                  <a:lnTo>
                    <a:pt x="1528152" y="0"/>
                  </a:lnTo>
                  <a:lnTo>
                    <a:pt x="0" y="0"/>
                  </a:lnTo>
                  <a:lnTo>
                    <a:pt x="0" y="73893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14827360" y="10372064"/>
              <a:ext cx="1570355" cy="631190"/>
            </a:xfrm>
            <a:custGeom>
              <a:avLst/>
              <a:gdLst/>
              <a:ahLst/>
              <a:cxnLst/>
              <a:rect l="l" t="t" r="r" b="b"/>
              <a:pathLst>
                <a:path w="1570355" h="631190">
                  <a:moveTo>
                    <a:pt x="1570046" y="630671"/>
                  </a:moveTo>
                  <a:lnTo>
                    <a:pt x="849764" y="630671"/>
                  </a:lnTo>
                  <a:lnTo>
                    <a:pt x="680303" y="630671"/>
                  </a:lnTo>
                  <a:lnTo>
                    <a:pt x="631719" y="629212"/>
                  </a:lnTo>
                  <a:lnTo>
                    <a:pt x="584057" y="624881"/>
                  </a:lnTo>
                  <a:lnTo>
                    <a:pt x="537432" y="617753"/>
                  </a:lnTo>
                  <a:lnTo>
                    <a:pt x="491960" y="607900"/>
                  </a:lnTo>
                  <a:lnTo>
                    <a:pt x="447754" y="595394"/>
                  </a:lnTo>
                  <a:lnTo>
                    <a:pt x="404931" y="580310"/>
                  </a:lnTo>
                  <a:lnTo>
                    <a:pt x="363605" y="562720"/>
                  </a:lnTo>
                  <a:lnTo>
                    <a:pt x="323892" y="542697"/>
                  </a:lnTo>
                  <a:lnTo>
                    <a:pt x="285907" y="520314"/>
                  </a:lnTo>
                  <a:lnTo>
                    <a:pt x="249764" y="495643"/>
                  </a:lnTo>
                  <a:lnTo>
                    <a:pt x="215580" y="468759"/>
                  </a:lnTo>
                  <a:lnTo>
                    <a:pt x="183469" y="439733"/>
                  </a:lnTo>
                  <a:lnTo>
                    <a:pt x="153546" y="408639"/>
                  </a:lnTo>
                  <a:lnTo>
                    <a:pt x="125926" y="375550"/>
                  </a:lnTo>
                  <a:lnTo>
                    <a:pt x="100725" y="340539"/>
                  </a:lnTo>
                  <a:lnTo>
                    <a:pt x="78058" y="303678"/>
                  </a:lnTo>
                  <a:lnTo>
                    <a:pt x="58039" y="265041"/>
                  </a:lnTo>
                  <a:lnTo>
                    <a:pt x="40785" y="224700"/>
                  </a:lnTo>
                  <a:lnTo>
                    <a:pt x="26409" y="182729"/>
                  </a:lnTo>
                  <a:lnTo>
                    <a:pt x="15027" y="139201"/>
                  </a:lnTo>
                  <a:lnTo>
                    <a:pt x="6755" y="94187"/>
                  </a:lnTo>
                  <a:lnTo>
                    <a:pt x="1708" y="47763"/>
                  </a:ln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14754893" y="10256280"/>
              <a:ext cx="145415" cy="199390"/>
            </a:xfrm>
            <a:custGeom>
              <a:avLst/>
              <a:gdLst/>
              <a:ahLst/>
              <a:cxnLst/>
              <a:rect l="l" t="t" r="r" b="b"/>
              <a:pathLst>
                <a:path w="145415" h="199390">
                  <a:moveTo>
                    <a:pt x="72468" y="0"/>
                  </a:moveTo>
                  <a:lnTo>
                    <a:pt x="0" y="199156"/>
                  </a:lnTo>
                  <a:lnTo>
                    <a:pt x="144937" y="199156"/>
                  </a:lnTo>
                  <a:lnTo>
                    <a:pt x="72468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6" name="Picture 2" descr="https://lh3.googleusercontent.com/y3tP-xtqLNMqqdU3ZjNS-BlatKsmCCCnRBZWRtl5nDVgygDtIrQrvU4C4-vksizkslUuNllxSztjJyE7qb7l7ahhKHOWgO-JDmVc06ssVnUn0LSZCQF0wc2K6syDB0UL00UR4oac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16" y="649869"/>
            <a:ext cx="4102842" cy="22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2" name="object 13">
            <a:extLst>
              <a:ext uri="{FF2B5EF4-FFF2-40B4-BE49-F238E27FC236}">
                <a16:creationId xmlns:a16="http://schemas.microsoft.com/office/drawing/2014/main" xmlns="" id="{CACB2335-22CA-4991-9B6D-BAF3DBC0AC49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Marcador de número de diapositiva 23">
            <a:extLst>
              <a:ext uri="{FF2B5EF4-FFF2-40B4-BE49-F238E27FC236}">
                <a16:creationId xmlns:a16="http://schemas.microsoft.com/office/drawing/2014/main" xmlns="" id="{2C953096-3501-4DD6-93F8-03CA7FD2D9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</a:t>
            </a:fld>
            <a:endParaRPr lang="es-ES" spc="5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54">
            <a:extLst>
              <a:ext uri="{FF2B5EF4-FFF2-40B4-BE49-F238E27FC236}">
                <a16:creationId xmlns:a16="http://schemas.microsoft.com/office/drawing/2014/main" xmlns="" id="{FCBAC2FB-FCB8-4DB5-9E40-FFC6FAA659F3}"/>
              </a:ext>
            </a:extLst>
          </p:cNvPr>
          <p:cNvSpPr/>
          <p:nvPr/>
        </p:nvSpPr>
        <p:spPr>
          <a:xfrm>
            <a:off x="9671050" y="3408767"/>
            <a:ext cx="0" cy="5615305"/>
          </a:xfrm>
          <a:custGeom>
            <a:avLst/>
            <a:gdLst/>
            <a:ahLst/>
            <a:cxnLst/>
            <a:rect l="l" t="t" r="r" b="b"/>
            <a:pathLst>
              <a:path h="5615305">
                <a:moveTo>
                  <a:pt x="0" y="0"/>
                </a:moveTo>
                <a:lnTo>
                  <a:pt x="0" y="5615127"/>
                </a:lnTo>
              </a:path>
            </a:pathLst>
          </a:custGeom>
          <a:ln w="10470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0">
            <a:extLst>
              <a:ext uri="{FF2B5EF4-FFF2-40B4-BE49-F238E27FC236}">
                <a16:creationId xmlns:a16="http://schemas.microsoft.com/office/drawing/2014/main" xmlns="" id="{D06379CF-90F8-47E0-BB93-534343E2C25D}"/>
              </a:ext>
            </a:extLst>
          </p:cNvPr>
          <p:cNvSpPr txBox="1"/>
          <p:nvPr/>
        </p:nvSpPr>
        <p:spPr>
          <a:xfrm>
            <a:off x="528120" y="3755029"/>
            <a:ext cx="4628854" cy="161467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spc="-45" dirty="0">
                <a:solidFill>
                  <a:srgbClr val="666666"/>
                </a:solidFill>
                <a:latin typeface="FiraSans-Light"/>
                <a:cs typeface="FiraSans-Light"/>
              </a:rPr>
              <a:t>Normalización de procedimientos y formularios.</a:t>
            </a:r>
          </a:p>
        </p:txBody>
      </p:sp>
      <p:sp>
        <p:nvSpPr>
          <p:cNvPr id="10" name="object 61">
            <a:extLst>
              <a:ext uri="{FF2B5EF4-FFF2-40B4-BE49-F238E27FC236}">
                <a16:creationId xmlns:a16="http://schemas.microsoft.com/office/drawing/2014/main" xmlns="" id="{B4E3617E-F670-4747-B325-8DC27AF57F0F}"/>
              </a:ext>
            </a:extLst>
          </p:cNvPr>
          <p:cNvSpPr txBox="1"/>
          <p:nvPr/>
        </p:nvSpPr>
        <p:spPr>
          <a:xfrm>
            <a:off x="5175251" y="3778020"/>
            <a:ext cx="4495796" cy="162749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Alta de entidad emisora y servicio 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de </a:t>
            </a:r>
            <a:r>
              <a:rPr lang="es-ES" sz="3350" dirty="0" err="1">
                <a:solidFill>
                  <a:srgbClr val="666666"/>
                </a:solidFill>
                <a:latin typeface="FiraSans-Light"/>
                <a:cs typeface="FiraSans-Light"/>
              </a:rPr>
              <a:t>Notific</a:t>
            </a: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@</a:t>
            </a:r>
          </a:p>
        </p:txBody>
      </p:sp>
      <p:sp>
        <p:nvSpPr>
          <p:cNvPr id="11" name="object 62">
            <a:extLst>
              <a:ext uri="{FF2B5EF4-FFF2-40B4-BE49-F238E27FC236}">
                <a16:creationId xmlns:a16="http://schemas.microsoft.com/office/drawing/2014/main" xmlns="" id="{0668F852-C7A5-48B9-A4A5-8F9A3D14AA90}"/>
              </a:ext>
            </a:extLst>
          </p:cNvPr>
          <p:cNvSpPr txBox="1"/>
          <p:nvPr/>
        </p:nvSpPr>
        <p:spPr>
          <a:xfrm>
            <a:off x="14364971" y="3801593"/>
            <a:ext cx="3383279" cy="1086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Alta de asuntos 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@</a:t>
            </a:r>
            <a:r>
              <a:rPr lang="es-ES" sz="3350" dirty="0" err="1">
                <a:solidFill>
                  <a:srgbClr val="666666"/>
                </a:solidFill>
                <a:latin typeface="FiraSans-Light"/>
                <a:cs typeface="FiraSans-Light"/>
              </a:rPr>
              <a:t>ries</a:t>
            </a:r>
            <a:endParaRPr lang="es-ES" sz="3350" dirty="0">
              <a:solidFill>
                <a:srgbClr val="666666"/>
              </a:solidFill>
              <a:latin typeface="FiraSans-Light"/>
              <a:cs typeface="FiraSans-Light"/>
            </a:endParaRPr>
          </a:p>
        </p:txBody>
      </p:sp>
      <p:sp>
        <p:nvSpPr>
          <p:cNvPr id="12" name="object 63">
            <a:extLst>
              <a:ext uri="{FF2B5EF4-FFF2-40B4-BE49-F238E27FC236}">
                <a16:creationId xmlns:a16="http://schemas.microsoft.com/office/drawing/2014/main" xmlns="" id="{605EFD15-8DE5-483D-9405-2D530D4F1444}"/>
              </a:ext>
            </a:extLst>
          </p:cNvPr>
          <p:cNvSpPr/>
          <p:nvPr/>
        </p:nvSpPr>
        <p:spPr>
          <a:xfrm>
            <a:off x="2542668" y="2392193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89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64">
            <a:extLst>
              <a:ext uri="{FF2B5EF4-FFF2-40B4-BE49-F238E27FC236}">
                <a16:creationId xmlns:a16="http://schemas.microsoft.com/office/drawing/2014/main" xmlns="" id="{CBAB5804-A12F-40F8-8CCD-A7748681C11C}"/>
              </a:ext>
            </a:extLst>
          </p:cNvPr>
          <p:cNvSpPr txBox="1"/>
          <p:nvPr/>
        </p:nvSpPr>
        <p:spPr>
          <a:xfrm>
            <a:off x="2827492" y="2489578"/>
            <a:ext cx="215900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1</a:t>
            </a:r>
            <a:endParaRPr sz="3600" dirty="0">
              <a:latin typeface="FiraSans-Light"/>
              <a:cs typeface="FiraSans-Light"/>
            </a:endParaRPr>
          </a:p>
        </p:txBody>
      </p:sp>
      <p:sp>
        <p:nvSpPr>
          <p:cNvPr id="14" name="object 65">
            <a:extLst>
              <a:ext uri="{FF2B5EF4-FFF2-40B4-BE49-F238E27FC236}">
                <a16:creationId xmlns:a16="http://schemas.microsoft.com/office/drawing/2014/main" xmlns="" id="{913C7331-900E-4CE3-ADF9-3CDB7F911190}"/>
              </a:ext>
            </a:extLst>
          </p:cNvPr>
          <p:cNvSpPr/>
          <p:nvPr/>
        </p:nvSpPr>
        <p:spPr>
          <a:xfrm>
            <a:off x="6943329" y="2378075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90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6">
            <a:extLst>
              <a:ext uri="{FF2B5EF4-FFF2-40B4-BE49-F238E27FC236}">
                <a16:creationId xmlns:a16="http://schemas.microsoft.com/office/drawing/2014/main" xmlns="" id="{8BAE5CF9-8D40-410A-BCBB-8DEA40953045}"/>
              </a:ext>
            </a:extLst>
          </p:cNvPr>
          <p:cNvSpPr txBox="1"/>
          <p:nvPr/>
        </p:nvSpPr>
        <p:spPr>
          <a:xfrm>
            <a:off x="7212951" y="2475460"/>
            <a:ext cx="246379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2</a:t>
            </a:r>
            <a:endParaRPr sz="3600">
              <a:latin typeface="FiraSans-Light"/>
              <a:cs typeface="FiraSans-Light"/>
            </a:endParaRPr>
          </a:p>
        </p:txBody>
      </p:sp>
      <p:sp>
        <p:nvSpPr>
          <p:cNvPr id="16" name="object 67">
            <a:extLst>
              <a:ext uri="{FF2B5EF4-FFF2-40B4-BE49-F238E27FC236}">
                <a16:creationId xmlns:a16="http://schemas.microsoft.com/office/drawing/2014/main" xmlns="" id="{A4B19D03-2D6F-44A5-89C2-70BB423C307E}"/>
              </a:ext>
            </a:extLst>
          </p:cNvPr>
          <p:cNvSpPr/>
          <p:nvPr/>
        </p:nvSpPr>
        <p:spPr>
          <a:xfrm>
            <a:off x="11347450" y="2392193"/>
            <a:ext cx="761526" cy="796290"/>
          </a:xfrm>
          <a:custGeom>
            <a:avLst/>
            <a:gdLst/>
            <a:ahLst/>
            <a:cxnLst/>
            <a:rect l="l" t="t" r="r" b="b"/>
            <a:pathLst>
              <a:path w="796290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68">
            <a:extLst>
              <a:ext uri="{FF2B5EF4-FFF2-40B4-BE49-F238E27FC236}">
                <a16:creationId xmlns:a16="http://schemas.microsoft.com/office/drawing/2014/main" xmlns="" id="{E0274914-96A2-43EF-88BD-F2207582001F}"/>
              </a:ext>
            </a:extLst>
          </p:cNvPr>
          <p:cNvSpPr txBox="1"/>
          <p:nvPr/>
        </p:nvSpPr>
        <p:spPr>
          <a:xfrm>
            <a:off x="11615456" y="2489578"/>
            <a:ext cx="238659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3</a:t>
            </a:r>
            <a:endParaRPr sz="3600">
              <a:latin typeface="FiraSans-Light"/>
              <a:cs typeface="FiraSans-Light"/>
            </a:endParaRPr>
          </a:p>
        </p:txBody>
      </p:sp>
      <p:sp>
        <p:nvSpPr>
          <p:cNvPr id="19" name="object 54">
            <a:extLst>
              <a:ext uri="{FF2B5EF4-FFF2-40B4-BE49-F238E27FC236}">
                <a16:creationId xmlns:a16="http://schemas.microsoft.com/office/drawing/2014/main" xmlns="" id="{D7AA8DF7-C07C-4769-BB9A-34534030FC58}"/>
              </a:ext>
            </a:extLst>
          </p:cNvPr>
          <p:cNvSpPr/>
          <p:nvPr/>
        </p:nvSpPr>
        <p:spPr>
          <a:xfrm>
            <a:off x="5175250" y="3468370"/>
            <a:ext cx="0" cy="5615305"/>
          </a:xfrm>
          <a:custGeom>
            <a:avLst/>
            <a:gdLst/>
            <a:ahLst/>
            <a:cxnLst/>
            <a:rect l="l" t="t" r="r" b="b"/>
            <a:pathLst>
              <a:path h="5615305">
                <a:moveTo>
                  <a:pt x="0" y="0"/>
                </a:moveTo>
                <a:lnTo>
                  <a:pt x="0" y="5615127"/>
                </a:lnTo>
              </a:path>
            </a:pathLst>
          </a:custGeom>
          <a:ln w="10470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7">
            <a:extLst>
              <a:ext uri="{FF2B5EF4-FFF2-40B4-BE49-F238E27FC236}">
                <a16:creationId xmlns:a16="http://schemas.microsoft.com/office/drawing/2014/main" xmlns="" id="{B5E3B7C0-8917-4BB3-A7FE-AC87B1143E6A}"/>
              </a:ext>
            </a:extLst>
          </p:cNvPr>
          <p:cNvSpPr/>
          <p:nvPr/>
        </p:nvSpPr>
        <p:spPr>
          <a:xfrm>
            <a:off x="15477898" y="2406420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90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68">
            <a:extLst>
              <a:ext uri="{FF2B5EF4-FFF2-40B4-BE49-F238E27FC236}">
                <a16:creationId xmlns:a16="http://schemas.microsoft.com/office/drawing/2014/main" xmlns="" id="{58CCB695-0B5B-4995-8CB5-8D8B5009656F}"/>
              </a:ext>
            </a:extLst>
          </p:cNvPr>
          <p:cNvSpPr txBox="1"/>
          <p:nvPr/>
        </p:nvSpPr>
        <p:spPr>
          <a:xfrm>
            <a:off x="15745904" y="2503805"/>
            <a:ext cx="249554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s-ES"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4</a:t>
            </a:r>
            <a:endParaRPr sz="3600" dirty="0">
              <a:latin typeface="FiraSans-Light"/>
              <a:cs typeface="FiraSans-Light"/>
            </a:endParaRPr>
          </a:p>
        </p:txBody>
      </p:sp>
      <p:sp>
        <p:nvSpPr>
          <p:cNvPr id="22" name="object 54">
            <a:extLst>
              <a:ext uri="{FF2B5EF4-FFF2-40B4-BE49-F238E27FC236}">
                <a16:creationId xmlns:a16="http://schemas.microsoft.com/office/drawing/2014/main" xmlns="" id="{ED7028DF-C73A-4E99-9FB0-092BBDE3EC73}"/>
              </a:ext>
            </a:extLst>
          </p:cNvPr>
          <p:cNvSpPr/>
          <p:nvPr/>
        </p:nvSpPr>
        <p:spPr>
          <a:xfrm>
            <a:off x="13785850" y="3315970"/>
            <a:ext cx="0" cy="5615305"/>
          </a:xfrm>
          <a:custGeom>
            <a:avLst/>
            <a:gdLst/>
            <a:ahLst/>
            <a:cxnLst/>
            <a:rect l="l" t="t" r="r" b="b"/>
            <a:pathLst>
              <a:path h="5615305">
                <a:moveTo>
                  <a:pt x="0" y="0"/>
                </a:moveTo>
                <a:lnTo>
                  <a:pt x="0" y="5615127"/>
                </a:lnTo>
              </a:path>
            </a:pathLst>
          </a:custGeom>
          <a:ln w="10470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62">
            <a:extLst>
              <a:ext uri="{FF2B5EF4-FFF2-40B4-BE49-F238E27FC236}">
                <a16:creationId xmlns:a16="http://schemas.microsoft.com/office/drawing/2014/main" xmlns="" id="{BBA0DCAB-6B80-48D2-9205-A5D03444C3AF}"/>
              </a:ext>
            </a:extLst>
          </p:cNvPr>
          <p:cNvSpPr txBox="1"/>
          <p:nvPr/>
        </p:nvSpPr>
        <p:spPr>
          <a:xfrm>
            <a:off x="10250171" y="3755029"/>
            <a:ext cx="3383279" cy="16403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Alta de finalidades de SCSP</a:t>
            </a:r>
          </a:p>
        </p:txBody>
      </p:sp>
      <p:sp>
        <p:nvSpPr>
          <p:cNvPr id="24" name="object 63">
            <a:extLst>
              <a:ext uri="{FF2B5EF4-FFF2-40B4-BE49-F238E27FC236}">
                <a16:creationId xmlns:a16="http://schemas.microsoft.com/office/drawing/2014/main" xmlns="" id="{1AAD2D2A-4C76-4CD0-A85E-8AD40E606B56}"/>
              </a:ext>
            </a:extLst>
          </p:cNvPr>
          <p:cNvSpPr/>
          <p:nvPr/>
        </p:nvSpPr>
        <p:spPr>
          <a:xfrm>
            <a:off x="2568930" y="6202193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89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64">
            <a:extLst>
              <a:ext uri="{FF2B5EF4-FFF2-40B4-BE49-F238E27FC236}">
                <a16:creationId xmlns:a16="http://schemas.microsoft.com/office/drawing/2014/main" xmlns="" id="{CE0DA8D7-989B-45B2-BCBB-D0795F24C51F}"/>
              </a:ext>
            </a:extLst>
          </p:cNvPr>
          <p:cNvSpPr txBox="1"/>
          <p:nvPr/>
        </p:nvSpPr>
        <p:spPr>
          <a:xfrm>
            <a:off x="2853754" y="6299578"/>
            <a:ext cx="215900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s-ES"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5</a:t>
            </a:r>
            <a:endParaRPr sz="3600" dirty="0">
              <a:latin typeface="FiraSans-Light"/>
              <a:cs typeface="FiraSans-Light"/>
            </a:endParaRPr>
          </a:p>
        </p:txBody>
      </p:sp>
      <p:sp>
        <p:nvSpPr>
          <p:cNvPr id="26" name="object 65">
            <a:extLst>
              <a:ext uri="{FF2B5EF4-FFF2-40B4-BE49-F238E27FC236}">
                <a16:creationId xmlns:a16="http://schemas.microsoft.com/office/drawing/2014/main" xmlns="" id="{33C01671-156F-4F20-952F-6FE9CB75D6BE}"/>
              </a:ext>
            </a:extLst>
          </p:cNvPr>
          <p:cNvSpPr/>
          <p:nvPr/>
        </p:nvSpPr>
        <p:spPr>
          <a:xfrm>
            <a:off x="6969591" y="6188075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90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66">
            <a:extLst>
              <a:ext uri="{FF2B5EF4-FFF2-40B4-BE49-F238E27FC236}">
                <a16:creationId xmlns:a16="http://schemas.microsoft.com/office/drawing/2014/main" xmlns="" id="{A6EBC118-8E50-46F0-888A-D738998ED50A}"/>
              </a:ext>
            </a:extLst>
          </p:cNvPr>
          <p:cNvSpPr txBox="1"/>
          <p:nvPr/>
        </p:nvSpPr>
        <p:spPr>
          <a:xfrm>
            <a:off x="7239213" y="6285460"/>
            <a:ext cx="246379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s-ES"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6</a:t>
            </a:r>
            <a:endParaRPr sz="3600" dirty="0">
              <a:latin typeface="FiraSans-Light"/>
              <a:cs typeface="FiraSans-Light"/>
            </a:endParaRPr>
          </a:p>
        </p:txBody>
      </p:sp>
      <p:sp>
        <p:nvSpPr>
          <p:cNvPr id="32" name="object 60">
            <a:extLst>
              <a:ext uri="{FF2B5EF4-FFF2-40B4-BE49-F238E27FC236}">
                <a16:creationId xmlns:a16="http://schemas.microsoft.com/office/drawing/2014/main" xmlns="" id="{91D09D49-E6A6-4566-B814-E0ED81CFDA78}"/>
              </a:ext>
            </a:extLst>
          </p:cNvPr>
          <p:cNvSpPr txBox="1"/>
          <p:nvPr/>
        </p:nvSpPr>
        <p:spPr>
          <a:xfrm>
            <a:off x="527934" y="7483475"/>
            <a:ext cx="4629039" cy="1086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spc="-45" dirty="0">
                <a:solidFill>
                  <a:srgbClr val="666666"/>
                </a:solidFill>
                <a:latin typeface="FiraSans-Light"/>
                <a:cs typeface="FiraSans-Light"/>
              </a:rPr>
              <a:t>Ubicación de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spc="-45" dirty="0">
                <a:solidFill>
                  <a:srgbClr val="666666"/>
                </a:solidFill>
                <a:latin typeface="FiraSans-Light"/>
                <a:cs typeface="FiraSans-Light"/>
              </a:rPr>
              <a:t>motor tramitación</a:t>
            </a:r>
          </a:p>
        </p:txBody>
      </p:sp>
      <p:sp>
        <p:nvSpPr>
          <p:cNvPr id="33" name="object 61">
            <a:extLst>
              <a:ext uri="{FF2B5EF4-FFF2-40B4-BE49-F238E27FC236}">
                <a16:creationId xmlns:a16="http://schemas.microsoft.com/office/drawing/2014/main" xmlns="" id="{E6110168-CC24-463D-85CB-F70B697A6E3E}"/>
              </a:ext>
            </a:extLst>
          </p:cNvPr>
          <p:cNvSpPr txBox="1"/>
          <p:nvPr/>
        </p:nvSpPr>
        <p:spPr>
          <a:xfrm>
            <a:off x="5175065" y="7506466"/>
            <a:ext cx="4495794" cy="16360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Ubicación de </a:t>
            </a:r>
            <a:r>
              <a:rPr lang="es-ES" sz="3350" dirty="0" smtClean="0">
                <a:solidFill>
                  <a:srgbClr val="666666"/>
                </a:solidFill>
                <a:latin typeface="FiraSans-Light"/>
                <a:cs typeface="FiraSans-Light"/>
              </a:rPr>
              <a:t>plataforma </a:t>
            </a: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de tramitación</a:t>
            </a:r>
            <a:endParaRPr lang="es-ES" sz="3350" spc="-45" dirty="0">
              <a:solidFill>
                <a:srgbClr val="666666"/>
              </a:solidFill>
              <a:latin typeface="FiraSans-Light"/>
              <a:cs typeface="FiraSans-Light"/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140865F6-2D5E-4278-878B-F16D15D90515}"/>
              </a:ext>
            </a:extLst>
          </p:cNvPr>
          <p:cNvGrpSpPr/>
          <p:nvPr/>
        </p:nvGrpSpPr>
        <p:grpSpPr>
          <a:xfrm>
            <a:off x="18432982" y="6572928"/>
            <a:ext cx="1551493" cy="4637159"/>
            <a:chOff x="18432982" y="6572928"/>
            <a:chExt cx="1551493" cy="4637159"/>
          </a:xfrm>
        </p:grpSpPr>
        <p:sp>
          <p:nvSpPr>
            <p:cNvPr id="38" name="object 35">
              <a:extLst>
                <a:ext uri="{FF2B5EF4-FFF2-40B4-BE49-F238E27FC236}">
                  <a16:creationId xmlns:a16="http://schemas.microsoft.com/office/drawing/2014/main" xmlns="" id="{B6EE936B-5E2E-4891-940E-95CAA6F179F0}"/>
                </a:ext>
              </a:extLst>
            </p:cNvPr>
            <p:cNvSpPr txBox="1"/>
            <p:nvPr/>
          </p:nvSpPr>
          <p:spPr>
            <a:xfrm>
              <a:off x="18432982" y="7521266"/>
              <a:ext cx="1551305" cy="867410"/>
            </a:xfrm>
            <a:prstGeom prst="rect">
              <a:avLst/>
            </a:prstGeom>
            <a:ln w="22721">
              <a:solidFill>
                <a:srgbClr val="1FB38C"/>
              </a:solidFill>
            </a:ln>
          </p:spPr>
          <p:txBody>
            <a:bodyPr vert="horz" wrap="square" lIns="0" tIns="6921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545"/>
                </a:spcBef>
              </a:pPr>
              <a:r>
                <a:rPr sz="1350" spc="-5" dirty="0">
                  <a:solidFill>
                    <a:srgbClr val="1FB38C"/>
                  </a:solidFill>
                  <a:latin typeface="FiraSans-Thin"/>
                  <a:cs typeface="FiraSans-Thin"/>
                </a:rPr>
                <a:t>2</a:t>
              </a:r>
              <a:endParaRPr sz="1350">
                <a:latin typeface="FiraSans-Thin"/>
                <a:cs typeface="FiraSans-Thin"/>
              </a:endParaRPr>
            </a:p>
          </p:txBody>
        </p:sp>
        <p:sp>
          <p:nvSpPr>
            <p:cNvPr id="39" name="object 36">
              <a:extLst>
                <a:ext uri="{FF2B5EF4-FFF2-40B4-BE49-F238E27FC236}">
                  <a16:creationId xmlns:a16="http://schemas.microsoft.com/office/drawing/2014/main" xmlns="" id="{4C368118-C32D-48E7-8927-1B2468DE0E4B}"/>
                </a:ext>
              </a:extLst>
            </p:cNvPr>
            <p:cNvSpPr txBox="1"/>
            <p:nvPr/>
          </p:nvSpPr>
          <p:spPr>
            <a:xfrm>
              <a:off x="18432982" y="6572928"/>
              <a:ext cx="1551305" cy="867410"/>
            </a:xfrm>
            <a:prstGeom prst="rect">
              <a:avLst/>
            </a:prstGeom>
            <a:solidFill>
              <a:srgbClr val="D7F1EA"/>
            </a:solidFill>
            <a:ln w="25266">
              <a:solidFill>
                <a:srgbClr val="1FB38C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ts val="1375"/>
                </a:lnSpc>
              </a:pPr>
              <a:r>
                <a:rPr sz="1350" spc="-5" dirty="0">
                  <a:solidFill>
                    <a:srgbClr val="1FB38C"/>
                  </a:solidFill>
                  <a:latin typeface="FiraSans-Thin"/>
                  <a:cs typeface="FiraSans-Thin"/>
                </a:rPr>
                <a:t>1</a:t>
              </a:r>
              <a:endParaRPr sz="1350">
                <a:latin typeface="FiraSans-Thin"/>
                <a:cs typeface="FiraSans-Thin"/>
              </a:endParaRPr>
            </a:p>
          </p:txBody>
        </p:sp>
        <p:sp>
          <p:nvSpPr>
            <p:cNvPr id="40" name="object 37">
              <a:extLst>
                <a:ext uri="{FF2B5EF4-FFF2-40B4-BE49-F238E27FC236}">
                  <a16:creationId xmlns:a16="http://schemas.microsoft.com/office/drawing/2014/main" xmlns="" id="{66A2B87E-E56F-402C-BC7F-0E5BE8D7B883}"/>
                </a:ext>
              </a:extLst>
            </p:cNvPr>
            <p:cNvSpPr txBox="1"/>
            <p:nvPr/>
          </p:nvSpPr>
          <p:spPr>
            <a:xfrm>
              <a:off x="19168030" y="8424522"/>
              <a:ext cx="93980" cy="23050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"/>
                </a:spcBef>
              </a:pPr>
              <a:r>
                <a:rPr sz="1350" spc="-5" dirty="0">
                  <a:solidFill>
                    <a:srgbClr val="1FB38C"/>
                  </a:solidFill>
                  <a:latin typeface="FiraSans-Thin"/>
                  <a:cs typeface="FiraSans-Thin"/>
                </a:rPr>
                <a:t>3</a:t>
              </a:r>
              <a:endParaRPr sz="1350" dirty="0">
                <a:latin typeface="FiraSans-Thin"/>
                <a:cs typeface="FiraSans-Thin"/>
              </a:endParaRPr>
            </a:p>
          </p:txBody>
        </p:sp>
        <p:sp>
          <p:nvSpPr>
            <p:cNvPr id="41" name="object 38">
              <a:extLst>
                <a:ext uri="{FF2B5EF4-FFF2-40B4-BE49-F238E27FC236}">
                  <a16:creationId xmlns:a16="http://schemas.microsoft.com/office/drawing/2014/main" xmlns="" id="{967CB48B-AB8D-4383-A57F-67D40264E3C9}"/>
                </a:ext>
              </a:extLst>
            </p:cNvPr>
            <p:cNvSpPr/>
            <p:nvPr/>
          </p:nvSpPr>
          <p:spPr>
            <a:xfrm>
              <a:off x="18432982" y="8467185"/>
              <a:ext cx="1551305" cy="867410"/>
            </a:xfrm>
            <a:custGeom>
              <a:avLst/>
              <a:gdLst/>
              <a:ahLst/>
              <a:cxnLst/>
              <a:rect l="l" t="t" r="r" b="b"/>
              <a:pathLst>
                <a:path w="1551305" h="867409">
                  <a:moveTo>
                    <a:pt x="0" y="867355"/>
                  </a:moveTo>
                  <a:lnTo>
                    <a:pt x="1550874" y="867355"/>
                  </a:lnTo>
                  <a:lnTo>
                    <a:pt x="1550874" y="0"/>
                  </a:lnTo>
                  <a:lnTo>
                    <a:pt x="0" y="0"/>
                  </a:lnTo>
                  <a:lnTo>
                    <a:pt x="0" y="86735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39">
              <a:extLst>
                <a:ext uri="{FF2B5EF4-FFF2-40B4-BE49-F238E27FC236}">
                  <a16:creationId xmlns:a16="http://schemas.microsoft.com/office/drawing/2014/main" xmlns="" id="{007E6770-7485-481E-BF9B-72A0D06F4426}"/>
                </a:ext>
              </a:extLst>
            </p:cNvPr>
            <p:cNvSpPr txBox="1"/>
            <p:nvPr/>
          </p:nvSpPr>
          <p:spPr>
            <a:xfrm>
              <a:off x="19165560" y="9381801"/>
              <a:ext cx="98425" cy="23050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"/>
                </a:spcBef>
              </a:pPr>
              <a:r>
                <a:rPr sz="1350" spc="-5" dirty="0">
                  <a:solidFill>
                    <a:srgbClr val="1FB38C"/>
                  </a:solidFill>
                  <a:latin typeface="FiraSans-Thin"/>
                  <a:cs typeface="FiraSans-Thin"/>
                </a:rPr>
                <a:t>4</a:t>
              </a:r>
              <a:endParaRPr sz="1350">
                <a:latin typeface="FiraSans-Thin"/>
                <a:cs typeface="FiraSans-Thin"/>
              </a:endParaRPr>
            </a:p>
          </p:txBody>
        </p:sp>
        <p:sp>
          <p:nvSpPr>
            <p:cNvPr id="44" name="object 40">
              <a:extLst>
                <a:ext uri="{FF2B5EF4-FFF2-40B4-BE49-F238E27FC236}">
                  <a16:creationId xmlns:a16="http://schemas.microsoft.com/office/drawing/2014/main" xmlns="" id="{A0D0C0CB-4C1B-4A4B-A5CF-4DD989999664}"/>
                </a:ext>
              </a:extLst>
            </p:cNvPr>
            <p:cNvSpPr/>
            <p:nvPr/>
          </p:nvSpPr>
          <p:spPr>
            <a:xfrm>
              <a:off x="18432982" y="9424464"/>
              <a:ext cx="1551305" cy="867410"/>
            </a:xfrm>
            <a:custGeom>
              <a:avLst/>
              <a:gdLst/>
              <a:ahLst/>
              <a:cxnLst/>
              <a:rect l="l" t="t" r="r" b="b"/>
              <a:pathLst>
                <a:path w="1551305" h="867409">
                  <a:moveTo>
                    <a:pt x="0" y="867355"/>
                  </a:moveTo>
                  <a:lnTo>
                    <a:pt x="1550874" y="867355"/>
                  </a:lnTo>
                  <a:lnTo>
                    <a:pt x="1550874" y="0"/>
                  </a:lnTo>
                  <a:lnTo>
                    <a:pt x="0" y="0"/>
                  </a:lnTo>
                  <a:lnTo>
                    <a:pt x="0" y="86735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1">
              <a:extLst>
                <a:ext uri="{FF2B5EF4-FFF2-40B4-BE49-F238E27FC236}">
                  <a16:creationId xmlns:a16="http://schemas.microsoft.com/office/drawing/2014/main" xmlns="" id="{D4AB3FEE-941D-4751-B658-972899EF5125}"/>
                </a:ext>
              </a:extLst>
            </p:cNvPr>
            <p:cNvSpPr txBox="1"/>
            <p:nvPr/>
          </p:nvSpPr>
          <p:spPr>
            <a:xfrm>
              <a:off x="19168030" y="10300017"/>
              <a:ext cx="93980" cy="23050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"/>
                </a:spcBef>
              </a:pPr>
              <a:r>
                <a:rPr sz="1350" spc="-5" dirty="0">
                  <a:solidFill>
                    <a:srgbClr val="1FB38C"/>
                  </a:solidFill>
                  <a:latin typeface="FiraSans-Thin"/>
                  <a:cs typeface="FiraSans-Thin"/>
                </a:rPr>
                <a:t>5</a:t>
              </a:r>
              <a:endParaRPr sz="1350">
                <a:latin typeface="FiraSans-Thin"/>
                <a:cs typeface="FiraSans-Thin"/>
              </a:endParaRPr>
            </a:p>
          </p:txBody>
        </p:sp>
        <p:sp>
          <p:nvSpPr>
            <p:cNvPr id="46" name="object 42">
              <a:extLst>
                <a:ext uri="{FF2B5EF4-FFF2-40B4-BE49-F238E27FC236}">
                  <a16:creationId xmlns:a16="http://schemas.microsoft.com/office/drawing/2014/main" xmlns="" id="{006F9A72-4C44-4C0B-BBDF-8EEB60CADFFB}"/>
                </a:ext>
              </a:extLst>
            </p:cNvPr>
            <p:cNvSpPr/>
            <p:nvPr/>
          </p:nvSpPr>
          <p:spPr>
            <a:xfrm>
              <a:off x="18432982" y="10342677"/>
              <a:ext cx="1551305" cy="867410"/>
            </a:xfrm>
            <a:custGeom>
              <a:avLst/>
              <a:gdLst/>
              <a:ahLst/>
              <a:cxnLst/>
              <a:rect l="l" t="t" r="r" b="b"/>
              <a:pathLst>
                <a:path w="1551305" h="867409">
                  <a:moveTo>
                    <a:pt x="0" y="867355"/>
                  </a:moveTo>
                  <a:lnTo>
                    <a:pt x="1550874" y="867355"/>
                  </a:lnTo>
                  <a:lnTo>
                    <a:pt x="1550874" y="0"/>
                  </a:lnTo>
                  <a:lnTo>
                    <a:pt x="0" y="0"/>
                  </a:lnTo>
                  <a:lnTo>
                    <a:pt x="0" y="86735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3">
              <a:extLst>
                <a:ext uri="{FF2B5EF4-FFF2-40B4-BE49-F238E27FC236}">
                  <a16:creationId xmlns:a16="http://schemas.microsoft.com/office/drawing/2014/main" xmlns="" id="{6F76904C-536B-4163-AE77-FCADB20CAACC}"/>
                </a:ext>
              </a:extLst>
            </p:cNvPr>
            <p:cNvSpPr/>
            <p:nvPr/>
          </p:nvSpPr>
          <p:spPr>
            <a:xfrm>
              <a:off x="18606077" y="9869519"/>
              <a:ext cx="1205230" cy="282575"/>
            </a:xfrm>
            <a:custGeom>
              <a:avLst/>
              <a:gdLst/>
              <a:ahLst/>
              <a:cxnLst/>
              <a:rect l="l" t="t" r="r" b="b"/>
              <a:pathLst>
                <a:path w="1205230" h="282575">
                  <a:moveTo>
                    <a:pt x="0" y="282054"/>
                  </a:moveTo>
                  <a:lnTo>
                    <a:pt x="1204685" y="282054"/>
                  </a:lnTo>
                  <a:lnTo>
                    <a:pt x="1204685" y="0"/>
                  </a:lnTo>
                  <a:lnTo>
                    <a:pt x="0" y="0"/>
                  </a:lnTo>
                  <a:lnTo>
                    <a:pt x="0" y="282054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4">
              <a:extLst>
                <a:ext uri="{FF2B5EF4-FFF2-40B4-BE49-F238E27FC236}">
                  <a16:creationId xmlns:a16="http://schemas.microsoft.com/office/drawing/2014/main" xmlns="" id="{868CBF5C-42AB-42A9-9C9B-455A108E6B12}"/>
                </a:ext>
              </a:extLst>
            </p:cNvPr>
            <p:cNvSpPr/>
            <p:nvPr/>
          </p:nvSpPr>
          <p:spPr>
            <a:xfrm>
              <a:off x="18606077" y="9869519"/>
              <a:ext cx="1205230" cy="282575"/>
            </a:xfrm>
            <a:custGeom>
              <a:avLst/>
              <a:gdLst/>
              <a:ahLst/>
              <a:cxnLst/>
              <a:rect l="l" t="t" r="r" b="b"/>
              <a:pathLst>
                <a:path w="1205230" h="282575">
                  <a:moveTo>
                    <a:pt x="0" y="282054"/>
                  </a:moveTo>
                  <a:lnTo>
                    <a:pt x="1204685" y="282054"/>
                  </a:lnTo>
                  <a:lnTo>
                    <a:pt x="1204685" y="0"/>
                  </a:lnTo>
                  <a:lnTo>
                    <a:pt x="0" y="0"/>
                  </a:lnTo>
                  <a:lnTo>
                    <a:pt x="0" y="282054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5">
              <a:extLst>
                <a:ext uri="{FF2B5EF4-FFF2-40B4-BE49-F238E27FC236}">
                  <a16:creationId xmlns:a16="http://schemas.microsoft.com/office/drawing/2014/main" xmlns="" id="{CB382E2E-C5D6-45E0-9007-80F49C136071}"/>
                </a:ext>
              </a:extLst>
            </p:cNvPr>
            <p:cNvSpPr/>
            <p:nvPr/>
          </p:nvSpPr>
          <p:spPr>
            <a:xfrm>
              <a:off x="18750093" y="7894634"/>
              <a:ext cx="197627" cy="19762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6">
              <a:extLst>
                <a:ext uri="{FF2B5EF4-FFF2-40B4-BE49-F238E27FC236}">
                  <a16:creationId xmlns:a16="http://schemas.microsoft.com/office/drawing/2014/main" xmlns="" id="{EC579D7B-CBB1-47CC-812C-9255AA099BF1}"/>
                </a:ext>
              </a:extLst>
            </p:cNvPr>
            <p:cNvSpPr/>
            <p:nvPr/>
          </p:nvSpPr>
          <p:spPr>
            <a:xfrm>
              <a:off x="19495881" y="7894634"/>
              <a:ext cx="197627" cy="19762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7">
              <a:extLst>
                <a:ext uri="{FF2B5EF4-FFF2-40B4-BE49-F238E27FC236}">
                  <a16:creationId xmlns:a16="http://schemas.microsoft.com/office/drawing/2014/main" xmlns="" id="{F2F87536-63AA-4BFF-B662-8DE48774E16E}"/>
                </a:ext>
              </a:extLst>
            </p:cNvPr>
            <p:cNvSpPr/>
            <p:nvPr/>
          </p:nvSpPr>
          <p:spPr>
            <a:xfrm>
              <a:off x="19109610" y="7894634"/>
              <a:ext cx="197627" cy="19762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48">
              <a:extLst>
                <a:ext uri="{FF2B5EF4-FFF2-40B4-BE49-F238E27FC236}">
                  <a16:creationId xmlns:a16="http://schemas.microsoft.com/office/drawing/2014/main" xmlns="" id="{A51C51E4-77BF-4E3B-8ED6-6291E821C106}"/>
                </a:ext>
              </a:extLst>
            </p:cNvPr>
            <p:cNvSpPr/>
            <p:nvPr/>
          </p:nvSpPr>
          <p:spPr>
            <a:xfrm>
              <a:off x="18432982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9">
              <a:extLst>
                <a:ext uri="{FF2B5EF4-FFF2-40B4-BE49-F238E27FC236}">
                  <a16:creationId xmlns:a16="http://schemas.microsoft.com/office/drawing/2014/main" xmlns="" id="{6EBC74C3-A44F-43C2-B2A5-C8E2219AF71F}"/>
                </a:ext>
              </a:extLst>
            </p:cNvPr>
            <p:cNvSpPr/>
            <p:nvPr/>
          </p:nvSpPr>
          <p:spPr>
            <a:xfrm>
              <a:off x="18432982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0">
              <a:extLst>
                <a:ext uri="{FF2B5EF4-FFF2-40B4-BE49-F238E27FC236}">
                  <a16:creationId xmlns:a16="http://schemas.microsoft.com/office/drawing/2014/main" xmlns="" id="{1694EF3B-9508-4576-9C55-A57B2825FC37}"/>
                </a:ext>
              </a:extLst>
            </p:cNvPr>
            <p:cNvSpPr/>
            <p:nvPr/>
          </p:nvSpPr>
          <p:spPr>
            <a:xfrm>
              <a:off x="19000766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1">
              <a:extLst>
                <a:ext uri="{FF2B5EF4-FFF2-40B4-BE49-F238E27FC236}">
                  <a16:creationId xmlns:a16="http://schemas.microsoft.com/office/drawing/2014/main" xmlns="" id="{DE500501-2FFF-4B83-BEE9-C641D2F7FF64}"/>
                </a:ext>
              </a:extLst>
            </p:cNvPr>
            <p:cNvSpPr/>
            <p:nvPr/>
          </p:nvSpPr>
          <p:spPr>
            <a:xfrm>
              <a:off x="19000766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2">
              <a:extLst>
                <a:ext uri="{FF2B5EF4-FFF2-40B4-BE49-F238E27FC236}">
                  <a16:creationId xmlns:a16="http://schemas.microsoft.com/office/drawing/2014/main" xmlns="" id="{224FF70D-D9C0-47F6-96C3-7BAB6E5800AC}"/>
                </a:ext>
              </a:extLst>
            </p:cNvPr>
            <p:cNvSpPr/>
            <p:nvPr/>
          </p:nvSpPr>
          <p:spPr>
            <a:xfrm>
              <a:off x="19568550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3">
              <a:extLst>
                <a:ext uri="{FF2B5EF4-FFF2-40B4-BE49-F238E27FC236}">
                  <a16:creationId xmlns:a16="http://schemas.microsoft.com/office/drawing/2014/main" xmlns="" id="{9965B1D6-BA96-4CD2-A220-EEBDAC7EEF80}"/>
                </a:ext>
              </a:extLst>
            </p:cNvPr>
            <p:cNvSpPr/>
            <p:nvPr/>
          </p:nvSpPr>
          <p:spPr>
            <a:xfrm>
              <a:off x="19568550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8" name="Grupo 57">
            <a:extLst>
              <a:ext uri="{FF2B5EF4-FFF2-40B4-BE49-F238E27FC236}">
                <a16:creationId xmlns:a16="http://schemas.microsoft.com/office/drawing/2014/main" xmlns="" id="{5A62745F-8F6A-4675-AC7C-C4B9FD979B1C}"/>
              </a:ext>
            </a:extLst>
          </p:cNvPr>
          <p:cNvGrpSpPr/>
          <p:nvPr/>
        </p:nvGrpSpPr>
        <p:grpSpPr>
          <a:xfrm>
            <a:off x="16386094" y="308801"/>
            <a:ext cx="3489100" cy="1550728"/>
            <a:chOff x="16386094" y="308801"/>
            <a:chExt cx="3489100" cy="1550728"/>
          </a:xfrm>
        </p:grpSpPr>
        <p:sp>
          <p:nvSpPr>
            <p:cNvPr id="59" name="object 2">
              <a:extLst>
                <a:ext uri="{FF2B5EF4-FFF2-40B4-BE49-F238E27FC236}">
                  <a16:creationId xmlns:a16="http://schemas.microsoft.com/office/drawing/2014/main" xmlns="" id="{80A06344-B250-4771-8149-65A22B24CA72}"/>
                </a:ext>
              </a:extLst>
            </p:cNvPr>
            <p:cNvSpPr/>
            <p:nvPr/>
          </p:nvSpPr>
          <p:spPr>
            <a:xfrm>
              <a:off x="16495913" y="400133"/>
              <a:ext cx="3096260" cy="1372235"/>
            </a:xfrm>
            <a:custGeom>
              <a:avLst/>
              <a:gdLst/>
              <a:ahLst/>
              <a:cxnLst/>
              <a:rect l="l" t="t" r="r" b="b"/>
              <a:pathLst>
                <a:path w="3096260" h="1372235">
                  <a:moveTo>
                    <a:pt x="3074911" y="0"/>
                  </a:moveTo>
                  <a:lnTo>
                    <a:pt x="145398" y="0"/>
                  </a:lnTo>
                  <a:lnTo>
                    <a:pt x="61340" y="2272"/>
                  </a:lnTo>
                  <a:lnTo>
                    <a:pt x="18174" y="18176"/>
                  </a:lnTo>
                  <a:lnTo>
                    <a:pt x="2271" y="61344"/>
                  </a:lnTo>
                  <a:lnTo>
                    <a:pt x="0" y="145409"/>
                  </a:lnTo>
                  <a:lnTo>
                    <a:pt x="0" y="1226287"/>
                  </a:lnTo>
                  <a:lnTo>
                    <a:pt x="2271" y="1310351"/>
                  </a:lnTo>
                  <a:lnTo>
                    <a:pt x="18174" y="1353520"/>
                  </a:lnTo>
                  <a:lnTo>
                    <a:pt x="61340" y="1369424"/>
                  </a:lnTo>
                  <a:lnTo>
                    <a:pt x="145398" y="1371696"/>
                  </a:lnTo>
                  <a:lnTo>
                    <a:pt x="2950454" y="1371696"/>
                  </a:lnTo>
                  <a:lnTo>
                    <a:pt x="3034513" y="1371115"/>
                  </a:lnTo>
                  <a:lnTo>
                    <a:pt x="3077678" y="1367051"/>
                  </a:lnTo>
                  <a:lnTo>
                    <a:pt x="3093581" y="1356019"/>
                  </a:lnTo>
                  <a:lnTo>
                    <a:pt x="3095853" y="1334535"/>
                  </a:lnTo>
                  <a:lnTo>
                    <a:pt x="3095778" y="18176"/>
                  </a:lnTo>
                  <a:lnTo>
                    <a:pt x="3095526" y="8834"/>
                  </a:lnTo>
                  <a:lnTo>
                    <a:pt x="3093235" y="2617"/>
                  </a:lnTo>
                  <a:lnTo>
                    <a:pt x="3087018" y="327"/>
                  </a:lnTo>
                  <a:lnTo>
                    <a:pt x="30749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3">
              <a:extLst>
                <a:ext uri="{FF2B5EF4-FFF2-40B4-BE49-F238E27FC236}">
                  <a16:creationId xmlns:a16="http://schemas.microsoft.com/office/drawing/2014/main" xmlns="" id="{1905F1DD-C755-49AF-941D-C01A2B7F1EC0}"/>
                </a:ext>
              </a:extLst>
            </p:cNvPr>
            <p:cNvSpPr/>
            <p:nvPr/>
          </p:nvSpPr>
          <p:spPr>
            <a:xfrm>
              <a:off x="16495913" y="400133"/>
              <a:ext cx="3096260" cy="1372235"/>
            </a:xfrm>
            <a:custGeom>
              <a:avLst/>
              <a:gdLst/>
              <a:ahLst/>
              <a:cxnLst/>
              <a:rect l="l" t="t" r="r" b="b"/>
              <a:pathLst>
                <a:path w="3096260" h="1372235">
                  <a:moveTo>
                    <a:pt x="3095853" y="1297384"/>
                  </a:moveTo>
                  <a:lnTo>
                    <a:pt x="3095853" y="1334535"/>
                  </a:lnTo>
                  <a:lnTo>
                    <a:pt x="3093581" y="1356019"/>
                  </a:lnTo>
                  <a:lnTo>
                    <a:pt x="3077678" y="1367051"/>
                  </a:lnTo>
                  <a:lnTo>
                    <a:pt x="3034513" y="1371115"/>
                  </a:lnTo>
                  <a:lnTo>
                    <a:pt x="2950454" y="1371696"/>
                  </a:lnTo>
                  <a:lnTo>
                    <a:pt x="145398" y="1371696"/>
                  </a:lnTo>
                  <a:lnTo>
                    <a:pt x="61340" y="1369424"/>
                  </a:lnTo>
                  <a:lnTo>
                    <a:pt x="18174" y="1353520"/>
                  </a:lnTo>
                  <a:lnTo>
                    <a:pt x="2271" y="1310351"/>
                  </a:lnTo>
                  <a:lnTo>
                    <a:pt x="0" y="1226287"/>
                  </a:lnTo>
                  <a:lnTo>
                    <a:pt x="0" y="145409"/>
                  </a:lnTo>
                  <a:lnTo>
                    <a:pt x="2271" y="61344"/>
                  </a:lnTo>
                  <a:lnTo>
                    <a:pt x="18174" y="18176"/>
                  </a:lnTo>
                  <a:lnTo>
                    <a:pt x="61340" y="2272"/>
                  </a:lnTo>
                  <a:lnTo>
                    <a:pt x="145398" y="0"/>
                  </a:lnTo>
                  <a:lnTo>
                    <a:pt x="3074911" y="0"/>
                  </a:lnTo>
                  <a:lnTo>
                    <a:pt x="3087018" y="327"/>
                  </a:lnTo>
                  <a:lnTo>
                    <a:pt x="3093235" y="2617"/>
                  </a:lnTo>
                  <a:lnTo>
                    <a:pt x="3095526" y="8834"/>
                  </a:lnTo>
                  <a:lnTo>
                    <a:pt x="3095853" y="20941"/>
                  </a:lnTo>
                  <a:lnTo>
                    <a:pt x="3095853" y="74730"/>
                  </a:lnTo>
                  <a:lnTo>
                    <a:pt x="3095853" y="1297384"/>
                  </a:lnTo>
                  <a:close/>
                </a:path>
              </a:pathLst>
            </a:custGeom>
            <a:ln w="36354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4">
              <a:extLst>
                <a:ext uri="{FF2B5EF4-FFF2-40B4-BE49-F238E27FC236}">
                  <a16:creationId xmlns:a16="http://schemas.microsoft.com/office/drawing/2014/main" xmlns="" id="{07CDB4FB-DF57-470B-97AC-3350CAAD0C44}"/>
                </a:ext>
              </a:extLst>
            </p:cNvPr>
            <p:cNvSpPr/>
            <p:nvPr/>
          </p:nvSpPr>
          <p:spPr>
            <a:xfrm>
              <a:off x="16386094" y="308801"/>
              <a:ext cx="3306445" cy="1496695"/>
            </a:xfrm>
            <a:custGeom>
              <a:avLst/>
              <a:gdLst/>
              <a:ahLst/>
              <a:cxnLst/>
              <a:rect l="l" t="t" r="r" b="b"/>
              <a:pathLst>
                <a:path w="3306445" h="1496695">
                  <a:moveTo>
                    <a:pt x="0" y="0"/>
                  </a:moveTo>
                  <a:lnTo>
                    <a:pt x="3305867" y="0"/>
                  </a:lnTo>
                  <a:lnTo>
                    <a:pt x="3305867" y="1496498"/>
                  </a:lnTo>
                  <a:lnTo>
                    <a:pt x="0" y="14964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>
                <a:alpha val="13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5">
              <a:extLst>
                <a:ext uri="{FF2B5EF4-FFF2-40B4-BE49-F238E27FC236}">
                  <a16:creationId xmlns:a16="http://schemas.microsoft.com/office/drawing/2014/main" xmlns="" id="{FD921106-2433-456B-A59A-F75417DBA9B0}"/>
                </a:ext>
              </a:extLst>
            </p:cNvPr>
            <p:cNvSpPr/>
            <p:nvPr/>
          </p:nvSpPr>
          <p:spPr>
            <a:xfrm>
              <a:off x="16427674" y="315000"/>
              <a:ext cx="156210" cy="149860"/>
            </a:xfrm>
            <a:custGeom>
              <a:avLst/>
              <a:gdLst/>
              <a:ahLst/>
              <a:cxnLst/>
              <a:rect l="l" t="t" r="r" b="b"/>
              <a:pathLst>
                <a:path w="156210" h="149860">
                  <a:moveTo>
                    <a:pt x="0" y="149325"/>
                  </a:moveTo>
                  <a:lnTo>
                    <a:pt x="156058" y="149325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493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">
              <a:extLst>
                <a:ext uri="{FF2B5EF4-FFF2-40B4-BE49-F238E27FC236}">
                  <a16:creationId xmlns:a16="http://schemas.microsoft.com/office/drawing/2014/main" xmlns="" id="{A010EC1D-F8FF-4C3E-B820-10446D91005B}"/>
                </a:ext>
              </a:extLst>
            </p:cNvPr>
            <p:cNvSpPr/>
            <p:nvPr/>
          </p:nvSpPr>
          <p:spPr>
            <a:xfrm>
              <a:off x="16427674" y="315000"/>
              <a:ext cx="156210" cy="149860"/>
            </a:xfrm>
            <a:custGeom>
              <a:avLst/>
              <a:gdLst/>
              <a:ahLst/>
              <a:cxnLst/>
              <a:rect l="l" t="t" r="r" b="b"/>
              <a:pathLst>
                <a:path w="156210" h="149860">
                  <a:moveTo>
                    <a:pt x="0" y="149325"/>
                  </a:moveTo>
                  <a:lnTo>
                    <a:pt x="156058" y="149325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4932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7">
              <a:extLst>
                <a:ext uri="{FF2B5EF4-FFF2-40B4-BE49-F238E27FC236}">
                  <a16:creationId xmlns:a16="http://schemas.microsoft.com/office/drawing/2014/main" xmlns="" id="{EF5D2EE0-B2F0-4E6C-9058-E6C9B32CE50D}"/>
                </a:ext>
              </a:extLst>
            </p:cNvPr>
            <p:cNvSpPr/>
            <p:nvPr/>
          </p:nvSpPr>
          <p:spPr>
            <a:xfrm>
              <a:off x="19508501" y="315000"/>
              <a:ext cx="156210" cy="149860"/>
            </a:xfrm>
            <a:custGeom>
              <a:avLst/>
              <a:gdLst/>
              <a:ahLst/>
              <a:cxnLst/>
              <a:rect l="l" t="t" r="r" b="b"/>
              <a:pathLst>
                <a:path w="156210" h="149860">
                  <a:moveTo>
                    <a:pt x="0" y="149325"/>
                  </a:moveTo>
                  <a:lnTo>
                    <a:pt x="156058" y="149325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493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8">
              <a:extLst>
                <a:ext uri="{FF2B5EF4-FFF2-40B4-BE49-F238E27FC236}">
                  <a16:creationId xmlns:a16="http://schemas.microsoft.com/office/drawing/2014/main" xmlns="" id="{8ADB3829-5115-4FE8-A699-C8C6A4679AA0}"/>
                </a:ext>
              </a:extLst>
            </p:cNvPr>
            <p:cNvSpPr/>
            <p:nvPr/>
          </p:nvSpPr>
          <p:spPr>
            <a:xfrm>
              <a:off x="19508501" y="315000"/>
              <a:ext cx="156210" cy="149860"/>
            </a:xfrm>
            <a:custGeom>
              <a:avLst/>
              <a:gdLst/>
              <a:ahLst/>
              <a:cxnLst/>
              <a:rect l="l" t="t" r="r" b="b"/>
              <a:pathLst>
                <a:path w="156210" h="149860">
                  <a:moveTo>
                    <a:pt x="0" y="149325"/>
                  </a:moveTo>
                  <a:lnTo>
                    <a:pt x="156058" y="149325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4932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9">
              <a:extLst>
                <a:ext uri="{FF2B5EF4-FFF2-40B4-BE49-F238E27FC236}">
                  <a16:creationId xmlns:a16="http://schemas.microsoft.com/office/drawing/2014/main" xmlns="" id="{3FB748BD-5CD1-42A0-8F95-BE7BF2AEA44A}"/>
                </a:ext>
              </a:extLst>
            </p:cNvPr>
            <p:cNvSpPr/>
            <p:nvPr/>
          </p:nvSpPr>
          <p:spPr>
            <a:xfrm>
              <a:off x="19205096" y="349220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5" h="102235">
                  <a:moveTo>
                    <a:pt x="49925" y="0"/>
                  </a:moveTo>
                  <a:lnTo>
                    <a:pt x="0" y="49914"/>
                  </a:lnTo>
                  <a:lnTo>
                    <a:pt x="51925" y="101839"/>
                  </a:lnTo>
                  <a:lnTo>
                    <a:pt x="101839" y="51914"/>
                  </a:lnTo>
                  <a:lnTo>
                    <a:pt x="49925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10">
              <a:extLst>
                <a:ext uri="{FF2B5EF4-FFF2-40B4-BE49-F238E27FC236}">
                  <a16:creationId xmlns:a16="http://schemas.microsoft.com/office/drawing/2014/main" xmlns="" id="{0CA77D67-6331-4247-AD81-322ACAB99D14}"/>
                </a:ext>
              </a:extLst>
            </p:cNvPr>
            <p:cNvSpPr/>
            <p:nvPr/>
          </p:nvSpPr>
          <p:spPr>
            <a:xfrm>
              <a:off x="19508501" y="1709669"/>
              <a:ext cx="156210" cy="149860"/>
            </a:xfrm>
            <a:custGeom>
              <a:avLst/>
              <a:gdLst/>
              <a:ahLst/>
              <a:cxnLst/>
              <a:rect l="l" t="t" r="r" b="b"/>
              <a:pathLst>
                <a:path w="156210" h="149860">
                  <a:moveTo>
                    <a:pt x="0" y="149325"/>
                  </a:moveTo>
                  <a:lnTo>
                    <a:pt x="156058" y="149325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493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11">
              <a:extLst>
                <a:ext uri="{FF2B5EF4-FFF2-40B4-BE49-F238E27FC236}">
                  <a16:creationId xmlns:a16="http://schemas.microsoft.com/office/drawing/2014/main" xmlns="" id="{21D9EDC5-90BD-4528-9589-24AB442ACFBD}"/>
                </a:ext>
              </a:extLst>
            </p:cNvPr>
            <p:cNvSpPr/>
            <p:nvPr/>
          </p:nvSpPr>
          <p:spPr>
            <a:xfrm>
              <a:off x="19508501" y="1709669"/>
              <a:ext cx="156210" cy="149860"/>
            </a:xfrm>
            <a:custGeom>
              <a:avLst/>
              <a:gdLst/>
              <a:ahLst/>
              <a:cxnLst/>
              <a:rect l="l" t="t" r="r" b="b"/>
              <a:pathLst>
                <a:path w="156210" h="149860">
                  <a:moveTo>
                    <a:pt x="0" y="149325"/>
                  </a:moveTo>
                  <a:lnTo>
                    <a:pt x="156058" y="149325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4932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12">
              <a:extLst>
                <a:ext uri="{FF2B5EF4-FFF2-40B4-BE49-F238E27FC236}">
                  <a16:creationId xmlns:a16="http://schemas.microsoft.com/office/drawing/2014/main" xmlns="" id="{F129EE27-2FE7-49CD-9459-C15960690BDE}"/>
                </a:ext>
              </a:extLst>
            </p:cNvPr>
            <p:cNvSpPr/>
            <p:nvPr/>
          </p:nvSpPr>
          <p:spPr>
            <a:xfrm>
              <a:off x="16396994" y="1656687"/>
              <a:ext cx="208915" cy="199390"/>
            </a:xfrm>
            <a:custGeom>
              <a:avLst/>
              <a:gdLst/>
              <a:ahLst/>
              <a:cxnLst/>
              <a:rect l="l" t="t" r="r" b="b"/>
              <a:pathLst>
                <a:path w="208914" h="199389">
                  <a:moveTo>
                    <a:pt x="0" y="198852"/>
                  </a:moveTo>
                  <a:lnTo>
                    <a:pt x="208297" y="198852"/>
                  </a:lnTo>
                  <a:lnTo>
                    <a:pt x="208297" y="0"/>
                  </a:lnTo>
                  <a:lnTo>
                    <a:pt x="0" y="0"/>
                  </a:lnTo>
                  <a:lnTo>
                    <a:pt x="0" y="198852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13">
              <a:extLst>
                <a:ext uri="{FF2B5EF4-FFF2-40B4-BE49-F238E27FC236}">
                  <a16:creationId xmlns:a16="http://schemas.microsoft.com/office/drawing/2014/main" xmlns="" id="{5A41812E-AE37-4CA2-8ECF-4B834C880C65}"/>
                </a:ext>
              </a:extLst>
            </p:cNvPr>
            <p:cNvSpPr/>
            <p:nvPr/>
          </p:nvSpPr>
          <p:spPr>
            <a:xfrm>
              <a:off x="16769350" y="710845"/>
              <a:ext cx="0" cy="749935"/>
            </a:xfrm>
            <a:custGeom>
              <a:avLst/>
              <a:gdLst/>
              <a:ahLst/>
              <a:cxnLst/>
              <a:rect l="l" t="t" r="r" b="b"/>
              <a:pathLst>
                <a:path h="749935">
                  <a:moveTo>
                    <a:pt x="0" y="0"/>
                  </a:moveTo>
                  <a:lnTo>
                    <a:pt x="0" y="749893"/>
                  </a:lnTo>
                </a:path>
              </a:pathLst>
            </a:custGeom>
            <a:ln w="25266">
              <a:solidFill>
                <a:srgbClr val="1FB38C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14">
              <a:extLst>
                <a:ext uri="{FF2B5EF4-FFF2-40B4-BE49-F238E27FC236}">
                  <a16:creationId xmlns:a16="http://schemas.microsoft.com/office/drawing/2014/main" xmlns="" id="{BE8D0361-D2B5-41DD-87AF-A4F506D4503D}"/>
                </a:ext>
              </a:extLst>
            </p:cNvPr>
            <p:cNvSpPr/>
            <p:nvPr/>
          </p:nvSpPr>
          <p:spPr>
            <a:xfrm>
              <a:off x="16844186" y="1500206"/>
              <a:ext cx="2432685" cy="0"/>
            </a:xfrm>
            <a:custGeom>
              <a:avLst/>
              <a:gdLst/>
              <a:ahLst/>
              <a:cxnLst/>
              <a:rect l="l" t="t" r="r" b="b"/>
              <a:pathLst>
                <a:path w="2432685">
                  <a:moveTo>
                    <a:pt x="0" y="0"/>
                  </a:moveTo>
                  <a:lnTo>
                    <a:pt x="2432166" y="0"/>
                  </a:lnTo>
                </a:path>
              </a:pathLst>
            </a:custGeom>
            <a:ln w="25266">
              <a:solidFill>
                <a:srgbClr val="1FB38C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15">
              <a:extLst>
                <a:ext uri="{FF2B5EF4-FFF2-40B4-BE49-F238E27FC236}">
                  <a16:creationId xmlns:a16="http://schemas.microsoft.com/office/drawing/2014/main" xmlns="" id="{8CAB82BB-2B75-43F1-BBF7-A8C20B22212F}"/>
                </a:ext>
              </a:extLst>
            </p:cNvPr>
            <p:cNvSpPr/>
            <p:nvPr/>
          </p:nvSpPr>
          <p:spPr>
            <a:xfrm>
              <a:off x="19313775" y="671377"/>
              <a:ext cx="0" cy="749935"/>
            </a:xfrm>
            <a:custGeom>
              <a:avLst/>
              <a:gdLst/>
              <a:ahLst/>
              <a:cxnLst/>
              <a:rect l="l" t="t" r="r" b="b"/>
              <a:pathLst>
                <a:path h="749935">
                  <a:moveTo>
                    <a:pt x="0" y="749893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16">
              <a:extLst>
                <a:ext uri="{FF2B5EF4-FFF2-40B4-BE49-F238E27FC236}">
                  <a16:creationId xmlns:a16="http://schemas.microsoft.com/office/drawing/2014/main" xmlns="" id="{EB48822C-FF1A-4E6C-B8F6-FA881CB9CD7C}"/>
                </a:ext>
              </a:extLst>
            </p:cNvPr>
            <p:cNvSpPr/>
            <p:nvPr/>
          </p:nvSpPr>
          <p:spPr>
            <a:xfrm>
              <a:off x="16806772" y="631909"/>
              <a:ext cx="2432685" cy="0"/>
            </a:xfrm>
            <a:custGeom>
              <a:avLst/>
              <a:gdLst/>
              <a:ahLst/>
              <a:cxnLst/>
              <a:rect l="l" t="t" r="r" b="b"/>
              <a:pathLst>
                <a:path w="2432685">
                  <a:moveTo>
                    <a:pt x="2432166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17">
              <a:extLst>
                <a:ext uri="{FF2B5EF4-FFF2-40B4-BE49-F238E27FC236}">
                  <a16:creationId xmlns:a16="http://schemas.microsoft.com/office/drawing/2014/main" xmlns="" id="{9DBC29FE-2513-496C-ABC9-BDEBCDC7952A}"/>
                </a:ext>
              </a:extLst>
            </p:cNvPr>
            <p:cNvSpPr/>
            <p:nvPr/>
          </p:nvSpPr>
          <p:spPr>
            <a:xfrm>
              <a:off x="16769350" y="150020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18">
              <a:extLst>
                <a:ext uri="{FF2B5EF4-FFF2-40B4-BE49-F238E27FC236}">
                  <a16:creationId xmlns:a16="http://schemas.microsoft.com/office/drawing/2014/main" xmlns="" id="{4A17AFC6-34AF-4E66-9799-A6B282F4D210}"/>
                </a:ext>
              </a:extLst>
            </p:cNvPr>
            <p:cNvSpPr/>
            <p:nvPr/>
          </p:nvSpPr>
          <p:spPr>
            <a:xfrm>
              <a:off x="19313775" y="150020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19">
              <a:extLst>
                <a:ext uri="{FF2B5EF4-FFF2-40B4-BE49-F238E27FC236}">
                  <a16:creationId xmlns:a16="http://schemas.microsoft.com/office/drawing/2014/main" xmlns="" id="{F5055C10-4EC1-46E4-9702-18323119CE52}"/>
                </a:ext>
              </a:extLst>
            </p:cNvPr>
            <p:cNvSpPr/>
            <p:nvPr/>
          </p:nvSpPr>
          <p:spPr>
            <a:xfrm>
              <a:off x="19313775" y="63190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20">
              <a:extLst>
                <a:ext uri="{FF2B5EF4-FFF2-40B4-BE49-F238E27FC236}">
                  <a16:creationId xmlns:a16="http://schemas.microsoft.com/office/drawing/2014/main" xmlns="" id="{0A480070-DC77-44F7-868F-42AAF91B5E2E}"/>
                </a:ext>
              </a:extLst>
            </p:cNvPr>
            <p:cNvSpPr/>
            <p:nvPr/>
          </p:nvSpPr>
          <p:spPr>
            <a:xfrm>
              <a:off x="16769350" y="63190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21">
              <a:extLst>
                <a:ext uri="{FF2B5EF4-FFF2-40B4-BE49-F238E27FC236}">
                  <a16:creationId xmlns:a16="http://schemas.microsoft.com/office/drawing/2014/main" xmlns="" id="{87DB7AF2-CCCF-4A25-819B-20FA37D410A2}"/>
                </a:ext>
              </a:extLst>
            </p:cNvPr>
            <p:cNvSpPr/>
            <p:nvPr/>
          </p:nvSpPr>
          <p:spPr>
            <a:xfrm>
              <a:off x="19875194" y="642386"/>
              <a:ext cx="0" cy="889635"/>
            </a:xfrm>
            <a:custGeom>
              <a:avLst/>
              <a:gdLst/>
              <a:ahLst/>
              <a:cxnLst/>
              <a:rect l="l" t="t" r="r" b="b"/>
              <a:pathLst>
                <a:path h="889635">
                  <a:moveTo>
                    <a:pt x="0" y="0"/>
                  </a:moveTo>
                  <a:lnTo>
                    <a:pt x="0" y="889239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22">
              <a:extLst>
                <a:ext uri="{FF2B5EF4-FFF2-40B4-BE49-F238E27FC236}">
                  <a16:creationId xmlns:a16="http://schemas.microsoft.com/office/drawing/2014/main" xmlns="" id="{A526F4F6-13D3-4594-8D86-6CECE959A702}"/>
                </a:ext>
              </a:extLst>
            </p:cNvPr>
            <p:cNvSpPr/>
            <p:nvPr/>
          </p:nvSpPr>
          <p:spPr>
            <a:xfrm>
              <a:off x="16821705" y="684269"/>
              <a:ext cx="2440305" cy="774065"/>
            </a:xfrm>
            <a:custGeom>
              <a:avLst/>
              <a:gdLst/>
              <a:ahLst/>
              <a:cxnLst/>
              <a:rect l="l" t="t" r="r" b="b"/>
              <a:pathLst>
                <a:path w="2440304" h="774064">
                  <a:moveTo>
                    <a:pt x="0" y="0"/>
                  </a:moveTo>
                  <a:lnTo>
                    <a:pt x="2439716" y="774060"/>
                  </a:lnTo>
                </a:path>
              </a:pathLst>
            </a:custGeom>
            <a:ln w="317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23">
              <a:extLst>
                <a:ext uri="{FF2B5EF4-FFF2-40B4-BE49-F238E27FC236}">
                  <a16:creationId xmlns:a16="http://schemas.microsoft.com/office/drawing/2014/main" xmlns="" id="{55226B9E-CAA6-441B-82D4-06850567BFBB}"/>
                </a:ext>
              </a:extLst>
            </p:cNvPr>
            <p:cNvSpPr/>
            <p:nvPr/>
          </p:nvSpPr>
          <p:spPr>
            <a:xfrm>
              <a:off x="16820396" y="672498"/>
              <a:ext cx="2443480" cy="786130"/>
            </a:xfrm>
            <a:custGeom>
              <a:avLst/>
              <a:gdLst/>
              <a:ahLst/>
              <a:cxnLst/>
              <a:rect l="l" t="t" r="r" b="b"/>
              <a:pathLst>
                <a:path w="2443479" h="786129">
                  <a:moveTo>
                    <a:pt x="0" y="785829"/>
                  </a:moveTo>
                  <a:lnTo>
                    <a:pt x="2443203" y="0"/>
                  </a:lnTo>
                </a:path>
              </a:pathLst>
            </a:custGeom>
            <a:ln w="317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1" name="CuadroTexto 80">
            <a:extLst>
              <a:ext uri="{FF2B5EF4-FFF2-40B4-BE49-F238E27FC236}">
                <a16:creationId xmlns:a16="http://schemas.microsoft.com/office/drawing/2014/main" xmlns="" id="{8931273D-58EF-4044-A666-51B56F525860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Procedimiento de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trabajo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Alta de un nuevo organismo</a:t>
            </a:r>
          </a:p>
        </p:txBody>
      </p:sp>
      <p:sp>
        <p:nvSpPr>
          <p:cNvPr id="84" name="object 13">
            <a:extLst>
              <a:ext uri="{FF2B5EF4-FFF2-40B4-BE49-F238E27FC236}">
                <a16:creationId xmlns:a16="http://schemas.microsoft.com/office/drawing/2014/main" xmlns="" id="{B5E0F470-C9D6-4D89-BFA7-C9852BE5D183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Marcador de número de diapositiva 23">
            <a:extLst>
              <a:ext uri="{FF2B5EF4-FFF2-40B4-BE49-F238E27FC236}">
                <a16:creationId xmlns:a16="http://schemas.microsoft.com/office/drawing/2014/main" xmlns="" id="{183DF6FA-9C10-4C44-A98D-6FD38084729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10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16131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9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572545" y="5199264"/>
            <a:ext cx="2268855" cy="1269365"/>
          </a:xfrm>
          <a:custGeom>
            <a:avLst/>
            <a:gdLst/>
            <a:ahLst/>
            <a:cxnLst/>
            <a:rect l="l" t="t" r="r" b="b"/>
            <a:pathLst>
              <a:path w="2268855" h="1269364">
                <a:moveTo>
                  <a:pt x="0" y="1268872"/>
                </a:moveTo>
                <a:lnTo>
                  <a:pt x="2268810" y="1268872"/>
                </a:lnTo>
                <a:lnTo>
                  <a:pt x="2268810" y="0"/>
                </a:lnTo>
                <a:lnTo>
                  <a:pt x="0" y="0"/>
                </a:lnTo>
                <a:lnTo>
                  <a:pt x="0" y="12688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572545" y="5199264"/>
            <a:ext cx="2268855" cy="1269365"/>
          </a:xfrm>
          <a:custGeom>
            <a:avLst/>
            <a:gdLst/>
            <a:ahLst/>
            <a:cxnLst/>
            <a:rect l="l" t="t" r="r" b="b"/>
            <a:pathLst>
              <a:path w="2268855" h="1269364">
                <a:moveTo>
                  <a:pt x="0" y="1268872"/>
                </a:moveTo>
                <a:lnTo>
                  <a:pt x="2268810" y="1268872"/>
                </a:lnTo>
                <a:lnTo>
                  <a:pt x="2268810" y="0"/>
                </a:lnTo>
                <a:lnTo>
                  <a:pt x="0" y="0"/>
                </a:lnTo>
                <a:lnTo>
                  <a:pt x="0" y="1268872"/>
                </a:lnTo>
                <a:close/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566147" y="6256729"/>
            <a:ext cx="267335" cy="120014"/>
          </a:xfrm>
          <a:custGeom>
            <a:avLst/>
            <a:gdLst/>
            <a:ahLst/>
            <a:cxnLst/>
            <a:rect l="l" t="t" r="r" b="b"/>
            <a:pathLst>
              <a:path w="267334" h="120014">
                <a:moveTo>
                  <a:pt x="0" y="119745"/>
                </a:moveTo>
                <a:lnTo>
                  <a:pt x="267007" y="119745"/>
                </a:lnTo>
                <a:lnTo>
                  <a:pt x="267007" y="0"/>
                </a:lnTo>
                <a:lnTo>
                  <a:pt x="0" y="0"/>
                </a:lnTo>
                <a:lnTo>
                  <a:pt x="0" y="119745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916920" y="6345062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799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179916" y="7336560"/>
            <a:ext cx="2268855" cy="1269365"/>
          </a:xfrm>
          <a:custGeom>
            <a:avLst/>
            <a:gdLst/>
            <a:ahLst/>
            <a:cxnLst/>
            <a:rect l="l" t="t" r="r" b="b"/>
            <a:pathLst>
              <a:path w="2268855" h="1269365">
                <a:moveTo>
                  <a:pt x="0" y="1268872"/>
                </a:moveTo>
                <a:lnTo>
                  <a:pt x="2268810" y="1268872"/>
                </a:lnTo>
                <a:lnTo>
                  <a:pt x="2268810" y="0"/>
                </a:lnTo>
                <a:lnTo>
                  <a:pt x="0" y="0"/>
                </a:lnTo>
                <a:lnTo>
                  <a:pt x="0" y="12688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173519" y="8394015"/>
            <a:ext cx="267335" cy="120014"/>
          </a:xfrm>
          <a:custGeom>
            <a:avLst/>
            <a:gdLst/>
            <a:ahLst/>
            <a:cxnLst/>
            <a:rect l="l" t="t" r="r" b="b"/>
            <a:pathLst>
              <a:path w="267334" h="120015">
                <a:moveTo>
                  <a:pt x="0" y="119745"/>
                </a:moveTo>
                <a:lnTo>
                  <a:pt x="267007" y="119745"/>
                </a:lnTo>
                <a:lnTo>
                  <a:pt x="267007" y="0"/>
                </a:lnTo>
                <a:lnTo>
                  <a:pt x="0" y="0"/>
                </a:lnTo>
                <a:lnTo>
                  <a:pt x="0" y="119745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524292" y="8482371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799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367228" y="7862093"/>
            <a:ext cx="499109" cy="0"/>
          </a:xfrm>
          <a:custGeom>
            <a:avLst/>
            <a:gdLst/>
            <a:ahLst/>
            <a:cxnLst/>
            <a:rect l="l" t="t" r="r" b="b"/>
            <a:pathLst>
              <a:path w="499109">
                <a:moveTo>
                  <a:pt x="0" y="0"/>
                </a:moveTo>
                <a:lnTo>
                  <a:pt x="498822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367228" y="7986292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799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734873" y="7986292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799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2" name="object 12"/>
          <p:cNvGraphicFramePr>
            <a:graphicFrameLocks noGrp="1"/>
          </p:cNvGraphicFramePr>
          <p:nvPr>
            <p:extLst/>
          </p:nvPr>
        </p:nvGraphicFramePr>
        <p:xfrm>
          <a:off x="13167283" y="7323927"/>
          <a:ext cx="2270123" cy="12688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1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30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00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060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938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5904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1FB38C"/>
                      </a:solidFill>
                      <a:prstDash val="solid"/>
                    </a:lnL>
                    <a:lnR w="28575">
                      <a:solidFill>
                        <a:srgbClr val="1FB38C"/>
                      </a:solidFill>
                      <a:prstDash val="solid"/>
                    </a:lnR>
                    <a:lnT w="28575">
                      <a:solidFill>
                        <a:srgbClr val="1FB38C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180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1FB38C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B w="28575">
                      <a:solidFill>
                        <a:srgbClr val="1FB38C"/>
                      </a:solidFill>
                      <a:prstDash val="solid"/>
                    </a:lnB>
                    <a:solidFill>
                      <a:srgbClr val="D7F1EA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D7F1EA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28575">
                      <a:solidFill>
                        <a:srgbClr val="1FB38C"/>
                      </a:solidFill>
                      <a:prstDash val="solid"/>
                    </a:lnR>
                    <a:lnB w="28575">
                      <a:solidFill>
                        <a:srgbClr val="1FB3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683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1FB38C"/>
                      </a:solidFill>
                      <a:prstDash val="solid"/>
                    </a:lnL>
                    <a:lnB w="28575">
                      <a:solidFill>
                        <a:srgbClr val="1FB38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28575">
                      <a:solidFill>
                        <a:srgbClr val="FFFFFF"/>
                      </a:solidFill>
                      <a:prstDash val="solid"/>
                    </a:lnR>
                    <a:lnB w="28575">
                      <a:solidFill>
                        <a:srgbClr val="1FB38C"/>
                      </a:solidFill>
                      <a:prstDash val="solid"/>
                    </a:lnB>
                    <a:solidFill>
                      <a:srgbClr val="D7F1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B w="28575">
                      <a:solidFill>
                        <a:srgbClr val="1FB38C"/>
                      </a:solidFill>
                      <a:prstDash val="solid"/>
                    </a:lnB>
                    <a:solidFill>
                      <a:srgbClr val="D7F1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D7F1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28575">
                      <a:solidFill>
                        <a:srgbClr val="1FB38C"/>
                      </a:solidFill>
                      <a:prstDash val="solid"/>
                    </a:lnR>
                    <a:lnB w="28575">
                      <a:solidFill>
                        <a:srgbClr val="1FB3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434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1FB38C"/>
                      </a:solidFill>
                      <a:prstDash val="solid"/>
                    </a:lnL>
                    <a:lnB w="28575">
                      <a:solidFill>
                        <a:srgbClr val="1FB38C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28575">
                      <a:solidFill>
                        <a:srgbClr val="FFFFFF"/>
                      </a:solidFill>
                      <a:prstDash val="solid"/>
                    </a:lnR>
                    <a:lnB w="28575">
                      <a:solidFill>
                        <a:srgbClr val="1FB38C"/>
                      </a:solidFill>
                      <a:prstDash val="solid"/>
                    </a:lnB>
                    <a:solidFill>
                      <a:srgbClr val="D7F1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B w="28575">
                      <a:solidFill>
                        <a:srgbClr val="1FB38C"/>
                      </a:solidFill>
                      <a:prstDash val="solid"/>
                    </a:lnB>
                    <a:solidFill>
                      <a:srgbClr val="D7F1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1FB38C"/>
                      </a:solidFill>
                      <a:prstDash val="solid"/>
                    </a:lnB>
                    <a:solidFill>
                      <a:srgbClr val="D7F1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28575">
                      <a:solidFill>
                        <a:srgbClr val="1FB38C"/>
                      </a:solidFill>
                      <a:prstDash val="solid"/>
                    </a:lnR>
                    <a:lnB w="28575">
                      <a:solidFill>
                        <a:srgbClr val="1FB38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3" name="object 13"/>
          <p:cNvSpPr/>
          <p:nvPr/>
        </p:nvSpPr>
        <p:spPr>
          <a:xfrm>
            <a:off x="13367228" y="7737894"/>
            <a:ext cx="754380" cy="0"/>
          </a:xfrm>
          <a:custGeom>
            <a:avLst/>
            <a:gdLst/>
            <a:ahLst/>
            <a:cxnLst/>
            <a:rect l="l" t="t" r="r" b="b"/>
            <a:pathLst>
              <a:path w="754379">
                <a:moveTo>
                  <a:pt x="0" y="0"/>
                </a:moveTo>
                <a:lnTo>
                  <a:pt x="753903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965172" y="7336560"/>
            <a:ext cx="2268855" cy="1269365"/>
          </a:xfrm>
          <a:custGeom>
            <a:avLst/>
            <a:gdLst/>
            <a:ahLst/>
            <a:cxnLst/>
            <a:rect l="l" t="t" r="r" b="b"/>
            <a:pathLst>
              <a:path w="2268855" h="1269365">
                <a:moveTo>
                  <a:pt x="0" y="1268872"/>
                </a:moveTo>
                <a:lnTo>
                  <a:pt x="2268810" y="1268872"/>
                </a:lnTo>
                <a:lnTo>
                  <a:pt x="2268810" y="0"/>
                </a:lnTo>
                <a:lnTo>
                  <a:pt x="0" y="0"/>
                </a:lnTo>
                <a:lnTo>
                  <a:pt x="0" y="1268872"/>
                </a:lnTo>
                <a:close/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958774" y="8394015"/>
            <a:ext cx="267335" cy="120014"/>
          </a:xfrm>
          <a:custGeom>
            <a:avLst/>
            <a:gdLst/>
            <a:ahLst/>
            <a:cxnLst/>
            <a:rect l="l" t="t" r="r" b="b"/>
            <a:pathLst>
              <a:path w="267334" h="120015">
                <a:moveTo>
                  <a:pt x="0" y="119745"/>
                </a:moveTo>
                <a:lnTo>
                  <a:pt x="267007" y="119745"/>
                </a:lnTo>
                <a:lnTo>
                  <a:pt x="267007" y="0"/>
                </a:lnTo>
                <a:lnTo>
                  <a:pt x="0" y="0"/>
                </a:lnTo>
                <a:lnTo>
                  <a:pt x="0" y="119745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309546" y="8482350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799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6559447" y="8036948"/>
            <a:ext cx="542925" cy="247015"/>
          </a:xfrm>
          <a:custGeom>
            <a:avLst/>
            <a:gdLst/>
            <a:ahLst/>
            <a:cxnLst/>
            <a:rect l="l" t="t" r="r" b="b"/>
            <a:pathLst>
              <a:path w="542925" h="247015">
                <a:moveTo>
                  <a:pt x="542737" y="0"/>
                </a:moveTo>
                <a:lnTo>
                  <a:pt x="0" y="0"/>
                </a:lnTo>
                <a:lnTo>
                  <a:pt x="0" y="246673"/>
                </a:lnTo>
                <a:lnTo>
                  <a:pt x="542737" y="246673"/>
                </a:lnTo>
                <a:lnTo>
                  <a:pt x="542737" y="0"/>
                </a:lnTo>
                <a:close/>
              </a:path>
            </a:pathLst>
          </a:custGeom>
          <a:solidFill>
            <a:srgbClr val="D7F1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016710" y="7790285"/>
            <a:ext cx="542925" cy="247015"/>
          </a:xfrm>
          <a:custGeom>
            <a:avLst/>
            <a:gdLst/>
            <a:ahLst/>
            <a:cxnLst/>
            <a:rect l="l" t="t" r="r" b="b"/>
            <a:pathLst>
              <a:path w="542925" h="247015">
                <a:moveTo>
                  <a:pt x="542737" y="0"/>
                </a:moveTo>
                <a:lnTo>
                  <a:pt x="0" y="0"/>
                </a:lnTo>
                <a:lnTo>
                  <a:pt x="0" y="246673"/>
                </a:lnTo>
                <a:lnTo>
                  <a:pt x="542737" y="246673"/>
                </a:lnTo>
                <a:lnTo>
                  <a:pt x="542737" y="0"/>
                </a:lnTo>
                <a:close/>
              </a:path>
            </a:pathLst>
          </a:custGeom>
          <a:solidFill>
            <a:srgbClr val="D7F1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7108834" y="7790274"/>
            <a:ext cx="542925" cy="247015"/>
          </a:xfrm>
          <a:custGeom>
            <a:avLst/>
            <a:gdLst/>
            <a:ahLst/>
            <a:cxnLst/>
            <a:rect l="l" t="t" r="r" b="b"/>
            <a:pathLst>
              <a:path w="542925" h="247015">
                <a:moveTo>
                  <a:pt x="542737" y="0"/>
                </a:moveTo>
                <a:lnTo>
                  <a:pt x="0" y="0"/>
                </a:lnTo>
                <a:lnTo>
                  <a:pt x="0" y="246673"/>
                </a:lnTo>
                <a:lnTo>
                  <a:pt x="542737" y="246673"/>
                </a:lnTo>
                <a:lnTo>
                  <a:pt x="542737" y="0"/>
                </a:lnTo>
                <a:close/>
              </a:path>
            </a:pathLst>
          </a:custGeom>
          <a:solidFill>
            <a:srgbClr val="D7F1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7651571" y="8036948"/>
            <a:ext cx="542925" cy="247015"/>
          </a:xfrm>
          <a:custGeom>
            <a:avLst/>
            <a:gdLst/>
            <a:ahLst/>
            <a:cxnLst/>
            <a:rect l="l" t="t" r="r" b="b"/>
            <a:pathLst>
              <a:path w="542925" h="247015">
                <a:moveTo>
                  <a:pt x="542737" y="0"/>
                </a:moveTo>
                <a:lnTo>
                  <a:pt x="0" y="0"/>
                </a:lnTo>
                <a:lnTo>
                  <a:pt x="0" y="246673"/>
                </a:lnTo>
                <a:lnTo>
                  <a:pt x="542737" y="246673"/>
                </a:lnTo>
                <a:lnTo>
                  <a:pt x="542737" y="0"/>
                </a:lnTo>
                <a:close/>
              </a:path>
            </a:pathLst>
          </a:custGeom>
          <a:solidFill>
            <a:srgbClr val="D7F1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6152483" y="7628217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6938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275990" y="6980550"/>
            <a:ext cx="2861945" cy="215900"/>
          </a:xfrm>
          <a:custGeom>
            <a:avLst/>
            <a:gdLst/>
            <a:ahLst/>
            <a:cxnLst/>
            <a:rect l="l" t="t" r="r" b="b"/>
            <a:pathLst>
              <a:path w="2861944" h="215900">
                <a:moveTo>
                  <a:pt x="0" y="210485"/>
                </a:moveTo>
                <a:lnTo>
                  <a:pt x="0" y="0"/>
                </a:lnTo>
                <a:lnTo>
                  <a:pt x="2861923" y="0"/>
                </a:lnTo>
                <a:lnTo>
                  <a:pt x="2861923" y="215721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706951" y="6575442"/>
            <a:ext cx="0" cy="312420"/>
          </a:xfrm>
          <a:custGeom>
            <a:avLst/>
            <a:gdLst/>
            <a:ahLst/>
            <a:cxnLst/>
            <a:rect l="l" t="t" r="r" b="b"/>
            <a:pathLst>
              <a:path h="312420">
                <a:moveTo>
                  <a:pt x="0" y="0"/>
                </a:moveTo>
                <a:lnTo>
                  <a:pt x="0" y="311938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2338050" y="3737061"/>
            <a:ext cx="6737984" cy="6737984"/>
          </a:xfrm>
          <a:custGeom>
            <a:avLst/>
            <a:gdLst/>
            <a:ahLst/>
            <a:cxnLst/>
            <a:rect l="l" t="t" r="r" b="b"/>
            <a:pathLst>
              <a:path w="6737984" h="6737984">
                <a:moveTo>
                  <a:pt x="3368902" y="6737794"/>
                </a:moveTo>
                <a:lnTo>
                  <a:pt x="3417359" y="6737453"/>
                </a:lnTo>
                <a:lnTo>
                  <a:pt x="3465651" y="6736432"/>
                </a:lnTo>
                <a:lnTo>
                  <a:pt x="3513774" y="6734736"/>
                </a:lnTo>
                <a:lnTo>
                  <a:pt x="3561724" y="6732369"/>
                </a:lnTo>
                <a:lnTo>
                  <a:pt x="3609495" y="6729336"/>
                </a:lnTo>
                <a:lnTo>
                  <a:pt x="3657084" y="6725641"/>
                </a:lnTo>
                <a:lnTo>
                  <a:pt x="3704486" y="6721290"/>
                </a:lnTo>
                <a:lnTo>
                  <a:pt x="3751696" y="6716286"/>
                </a:lnTo>
                <a:lnTo>
                  <a:pt x="3798710" y="6710634"/>
                </a:lnTo>
                <a:lnTo>
                  <a:pt x="3845523" y="6704339"/>
                </a:lnTo>
                <a:lnTo>
                  <a:pt x="3892130" y="6697406"/>
                </a:lnTo>
                <a:lnTo>
                  <a:pt x="3938528" y="6689838"/>
                </a:lnTo>
                <a:lnTo>
                  <a:pt x="3984710" y="6681641"/>
                </a:lnTo>
                <a:lnTo>
                  <a:pt x="4030674" y="6672819"/>
                </a:lnTo>
                <a:lnTo>
                  <a:pt x="4076414" y="6663376"/>
                </a:lnTo>
                <a:lnTo>
                  <a:pt x="4121926" y="6653317"/>
                </a:lnTo>
                <a:lnTo>
                  <a:pt x="4167205" y="6642648"/>
                </a:lnTo>
                <a:lnTo>
                  <a:pt x="4212247" y="6631371"/>
                </a:lnTo>
                <a:lnTo>
                  <a:pt x="4257047" y="6619492"/>
                </a:lnTo>
                <a:lnTo>
                  <a:pt x="4301600" y="6607015"/>
                </a:lnTo>
                <a:lnTo>
                  <a:pt x="4345902" y="6593946"/>
                </a:lnTo>
                <a:lnTo>
                  <a:pt x="4389949" y="6580288"/>
                </a:lnTo>
                <a:lnTo>
                  <a:pt x="4433736" y="6566045"/>
                </a:lnTo>
                <a:lnTo>
                  <a:pt x="4477257" y="6551224"/>
                </a:lnTo>
                <a:lnTo>
                  <a:pt x="4520510" y="6535828"/>
                </a:lnTo>
                <a:lnTo>
                  <a:pt x="4563489" y="6519861"/>
                </a:lnTo>
                <a:lnTo>
                  <a:pt x="4606189" y="6503329"/>
                </a:lnTo>
                <a:lnTo>
                  <a:pt x="4648606" y="6486235"/>
                </a:lnTo>
                <a:lnTo>
                  <a:pt x="4690736" y="6468585"/>
                </a:lnTo>
                <a:lnTo>
                  <a:pt x="4732574" y="6450383"/>
                </a:lnTo>
                <a:lnTo>
                  <a:pt x="4774115" y="6431633"/>
                </a:lnTo>
                <a:lnTo>
                  <a:pt x="4815355" y="6412340"/>
                </a:lnTo>
                <a:lnTo>
                  <a:pt x="4856289" y="6392509"/>
                </a:lnTo>
                <a:lnTo>
                  <a:pt x="4896912" y="6372145"/>
                </a:lnTo>
                <a:lnTo>
                  <a:pt x="4937221" y="6351251"/>
                </a:lnTo>
                <a:lnTo>
                  <a:pt x="4977211" y="6329832"/>
                </a:lnTo>
                <a:lnTo>
                  <a:pt x="5016876" y="6307893"/>
                </a:lnTo>
                <a:lnTo>
                  <a:pt x="5056213" y="6285439"/>
                </a:lnTo>
                <a:lnTo>
                  <a:pt x="5095217" y="6262474"/>
                </a:lnTo>
                <a:lnTo>
                  <a:pt x="5133883" y="6239002"/>
                </a:lnTo>
                <a:lnTo>
                  <a:pt x="5172206" y="6215028"/>
                </a:lnTo>
                <a:lnTo>
                  <a:pt x="5210183" y="6190558"/>
                </a:lnTo>
                <a:lnTo>
                  <a:pt x="5247809" y="6165594"/>
                </a:lnTo>
                <a:lnTo>
                  <a:pt x="5285079" y="6140142"/>
                </a:lnTo>
                <a:lnTo>
                  <a:pt x="5321988" y="6114206"/>
                </a:lnTo>
                <a:lnTo>
                  <a:pt x="5358532" y="6087792"/>
                </a:lnTo>
                <a:lnTo>
                  <a:pt x="5394706" y="6060903"/>
                </a:lnTo>
                <a:lnTo>
                  <a:pt x="5430507" y="6033544"/>
                </a:lnTo>
                <a:lnTo>
                  <a:pt x="5465928" y="6005719"/>
                </a:lnTo>
                <a:lnTo>
                  <a:pt x="5500967" y="5977434"/>
                </a:lnTo>
                <a:lnTo>
                  <a:pt x="5535617" y="5948693"/>
                </a:lnTo>
                <a:lnTo>
                  <a:pt x="5569875" y="5919500"/>
                </a:lnTo>
                <a:lnTo>
                  <a:pt x="5603736" y="5889859"/>
                </a:lnTo>
                <a:lnTo>
                  <a:pt x="5637195" y="5859776"/>
                </a:lnTo>
                <a:lnTo>
                  <a:pt x="5670249" y="5829255"/>
                </a:lnTo>
                <a:lnTo>
                  <a:pt x="5702892" y="5798301"/>
                </a:lnTo>
                <a:lnTo>
                  <a:pt x="5735119" y="5766918"/>
                </a:lnTo>
                <a:lnTo>
                  <a:pt x="5766927" y="5735110"/>
                </a:lnTo>
                <a:lnTo>
                  <a:pt x="5798310" y="5702883"/>
                </a:lnTo>
                <a:lnTo>
                  <a:pt x="5829265" y="5670240"/>
                </a:lnTo>
                <a:lnTo>
                  <a:pt x="5859786" y="5637187"/>
                </a:lnTo>
                <a:lnTo>
                  <a:pt x="5889869" y="5603727"/>
                </a:lnTo>
                <a:lnTo>
                  <a:pt x="5919509" y="5569866"/>
                </a:lnTo>
                <a:lnTo>
                  <a:pt x="5948702" y="5535608"/>
                </a:lnTo>
                <a:lnTo>
                  <a:pt x="5977444" y="5500958"/>
                </a:lnTo>
                <a:lnTo>
                  <a:pt x="6005729" y="5465920"/>
                </a:lnTo>
                <a:lnTo>
                  <a:pt x="6033554" y="5430498"/>
                </a:lnTo>
                <a:lnTo>
                  <a:pt x="6060913" y="5394698"/>
                </a:lnTo>
                <a:lnTo>
                  <a:pt x="6087802" y="5358524"/>
                </a:lnTo>
                <a:lnTo>
                  <a:pt x="6114216" y="5321980"/>
                </a:lnTo>
                <a:lnTo>
                  <a:pt x="6140152" y="5285071"/>
                </a:lnTo>
                <a:lnTo>
                  <a:pt x="6165604" y="5247801"/>
                </a:lnTo>
                <a:lnTo>
                  <a:pt x="6190567" y="5210176"/>
                </a:lnTo>
                <a:lnTo>
                  <a:pt x="6215038" y="5172199"/>
                </a:lnTo>
                <a:lnTo>
                  <a:pt x="6239012" y="5133875"/>
                </a:lnTo>
                <a:lnTo>
                  <a:pt x="6262484" y="5095209"/>
                </a:lnTo>
                <a:lnTo>
                  <a:pt x="6285449" y="5056206"/>
                </a:lnTo>
                <a:lnTo>
                  <a:pt x="6307904" y="5016869"/>
                </a:lnTo>
                <a:lnTo>
                  <a:pt x="6329842" y="4977204"/>
                </a:lnTo>
                <a:lnTo>
                  <a:pt x="6351261" y="4937214"/>
                </a:lnTo>
                <a:lnTo>
                  <a:pt x="6372155" y="4896906"/>
                </a:lnTo>
                <a:lnTo>
                  <a:pt x="6392520" y="4856282"/>
                </a:lnTo>
                <a:lnTo>
                  <a:pt x="6412351" y="4815348"/>
                </a:lnTo>
                <a:lnTo>
                  <a:pt x="6431643" y="4774108"/>
                </a:lnTo>
                <a:lnTo>
                  <a:pt x="6450393" y="4732567"/>
                </a:lnTo>
                <a:lnTo>
                  <a:pt x="6468595" y="4690730"/>
                </a:lnTo>
                <a:lnTo>
                  <a:pt x="6486245" y="4648600"/>
                </a:lnTo>
                <a:lnTo>
                  <a:pt x="6503339" y="4606183"/>
                </a:lnTo>
                <a:lnTo>
                  <a:pt x="6519871" y="4563483"/>
                </a:lnTo>
                <a:lnTo>
                  <a:pt x="6535838" y="4520504"/>
                </a:lnTo>
                <a:lnTo>
                  <a:pt x="6551234" y="4477252"/>
                </a:lnTo>
                <a:lnTo>
                  <a:pt x="6566056" y="4433730"/>
                </a:lnTo>
                <a:lnTo>
                  <a:pt x="6580298" y="4389944"/>
                </a:lnTo>
                <a:lnTo>
                  <a:pt x="6593956" y="4345898"/>
                </a:lnTo>
                <a:lnTo>
                  <a:pt x="6607026" y="4301596"/>
                </a:lnTo>
                <a:lnTo>
                  <a:pt x="6619502" y="4257042"/>
                </a:lnTo>
                <a:lnTo>
                  <a:pt x="6631381" y="4212243"/>
                </a:lnTo>
                <a:lnTo>
                  <a:pt x="6642658" y="4167201"/>
                </a:lnTo>
                <a:lnTo>
                  <a:pt x="6653328" y="4121922"/>
                </a:lnTo>
                <a:lnTo>
                  <a:pt x="6663386" y="4076411"/>
                </a:lnTo>
                <a:lnTo>
                  <a:pt x="6672829" y="4030671"/>
                </a:lnTo>
                <a:lnTo>
                  <a:pt x="6681651" y="3984707"/>
                </a:lnTo>
                <a:lnTo>
                  <a:pt x="6689849" y="3938525"/>
                </a:lnTo>
                <a:lnTo>
                  <a:pt x="6697416" y="3892127"/>
                </a:lnTo>
                <a:lnTo>
                  <a:pt x="6704350" y="3845520"/>
                </a:lnTo>
                <a:lnTo>
                  <a:pt x="6710645" y="3798708"/>
                </a:lnTo>
                <a:lnTo>
                  <a:pt x="6716296" y="3751694"/>
                </a:lnTo>
                <a:lnTo>
                  <a:pt x="6721300" y="3704484"/>
                </a:lnTo>
                <a:lnTo>
                  <a:pt x="6725652" y="3657083"/>
                </a:lnTo>
                <a:lnTo>
                  <a:pt x="6729346" y="3609494"/>
                </a:lnTo>
                <a:lnTo>
                  <a:pt x="6732379" y="3561723"/>
                </a:lnTo>
                <a:lnTo>
                  <a:pt x="6734746" y="3513773"/>
                </a:lnTo>
                <a:lnTo>
                  <a:pt x="6736442" y="3465650"/>
                </a:lnTo>
                <a:lnTo>
                  <a:pt x="6737463" y="3417358"/>
                </a:lnTo>
                <a:lnTo>
                  <a:pt x="6737805" y="3368902"/>
                </a:lnTo>
                <a:lnTo>
                  <a:pt x="6737463" y="3320445"/>
                </a:lnTo>
                <a:lnTo>
                  <a:pt x="6736442" y="3272153"/>
                </a:lnTo>
                <a:lnTo>
                  <a:pt x="6734746" y="3224030"/>
                </a:lnTo>
                <a:lnTo>
                  <a:pt x="6732379" y="3176080"/>
                </a:lnTo>
                <a:lnTo>
                  <a:pt x="6729346" y="3128308"/>
                </a:lnTo>
                <a:lnTo>
                  <a:pt x="6725652" y="3080719"/>
                </a:lnTo>
                <a:lnTo>
                  <a:pt x="6721300" y="3033317"/>
                </a:lnTo>
                <a:lnTo>
                  <a:pt x="6716296" y="2986106"/>
                </a:lnTo>
                <a:lnTo>
                  <a:pt x="6710645" y="2939092"/>
                </a:lnTo>
                <a:lnTo>
                  <a:pt x="6704350" y="2892279"/>
                </a:lnTo>
                <a:lnTo>
                  <a:pt x="6697416" y="2845672"/>
                </a:lnTo>
                <a:lnTo>
                  <a:pt x="6689849" y="2799274"/>
                </a:lnTo>
                <a:lnTo>
                  <a:pt x="6681651" y="2753091"/>
                </a:lnTo>
                <a:lnTo>
                  <a:pt x="6672829" y="2707127"/>
                </a:lnTo>
                <a:lnTo>
                  <a:pt x="6663386" y="2661387"/>
                </a:lnTo>
                <a:lnTo>
                  <a:pt x="6653328" y="2615875"/>
                </a:lnTo>
                <a:lnTo>
                  <a:pt x="6642658" y="2570596"/>
                </a:lnTo>
                <a:lnTo>
                  <a:pt x="6631381" y="2525554"/>
                </a:lnTo>
                <a:lnTo>
                  <a:pt x="6619502" y="2480754"/>
                </a:lnTo>
                <a:lnTo>
                  <a:pt x="6607026" y="2436200"/>
                </a:lnTo>
                <a:lnTo>
                  <a:pt x="6593956" y="2391898"/>
                </a:lnTo>
                <a:lnTo>
                  <a:pt x="6580298" y="2347851"/>
                </a:lnTo>
                <a:lnTo>
                  <a:pt x="6566056" y="2304065"/>
                </a:lnTo>
                <a:lnTo>
                  <a:pt x="6551234" y="2260543"/>
                </a:lnTo>
                <a:lnTo>
                  <a:pt x="6535838" y="2217290"/>
                </a:lnTo>
                <a:lnTo>
                  <a:pt x="6519871" y="2174311"/>
                </a:lnTo>
                <a:lnTo>
                  <a:pt x="6503339" y="2131611"/>
                </a:lnTo>
                <a:lnTo>
                  <a:pt x="6486245" y="2089194"/>
                </a:lnTo>
                <a:lnTo>
                  <a:pt x="6468595" y="2047064"/>
                </a:lnTo>
                <a:lnTo>
                  <a:pt x="6450393" y="2005226"/>
                </a:lnTo>
                <a:lnTo>
                  <a:pt x="6431643" y="1963685"/>
                </a:lnTo>
                <a:lnTo>
                  <a:pt x="6412351" y="1922445"/>
                </a:lnTo>
                <a:lnTo>
                  <a:pt x="6392520" y="1881511"/>
                </a:lnTo>
                <a:lnTo>
                  <a:pt x="6372155" y="1840887"/>
                </a:lnTo>
                <a:lnTo>
                  <a:pt x="6351261" y="1800578"/>
                </a:lnTo>
                <a:lnTo>
                  <a:pt x="6329842" y="1760589"/>
                </a:lnTo>
                <a:lnTo>
                  <a:pt x="6307904" y="1720924"/>
                </a:lnTo>
                <a:lnTo>
                  <a:pt x="6285449" y="1681587"/>
                </a:lnTo>
                <a:lnTo>
                  <a:pt x="6262484" y="1642583"/>
                </a:lnTo>
                <a:lnTo>
                  <a:pt x="6239012" y="1603917"/>
                </a:lnTo>
                <a:lnTo>
                  <a:pt x="6215038" y="1565593"/>
                </a:lnTo>
                <a:lnTo>
                  <a:pt x="6190567" y="1527616"/>
                </a:lnTo>
                <a:lnTo>
                  <a:pt x="6165604" y="1489991"/>
                </a:lnTo>
                <a:lnTo>
                  <a:pt x="6140152" y="1452721"/>
                </a:lnTo>
                <a:lnTo>
                  <a:pt x="6114216" y="1415812"/>
                </a:lnTo>
                <a:lnTo>
                  <a:pt x="6087802" y="1379268"/>
                </a:lnTo>
                <a:lnTo>
                  <a:pt x="6060913" y="1343093"/>
                </a:lnTo>
                <a:lnTo>
                  <a:pt x="6033554" y="1307293"/>
                </a:lnTo>
                <a:lnTo>
                  <a:pt x="6005729" y="1271872"/>
                </a:lnTo>
                <a:lnTo>
                  <a:pt x="5977444" y="1236833"/>
                </a:lnTo>
                <a:lnTo>
                  <a:pt x="5948702" y="1202183"/>
                </a:lnTo>
                <a:lnTo>
                  <a:pt x="5919509" y="1167925"/>
                </a:lnTo>
                <a:lnTo>
                  <a:pt x="5889869" y="1134064"/>
                </a:lnTo>
                <a:lnTo>
                  <a:pt x="5859786" y="1100605"/>
                </a:lnTo>
                <a:lnTo>
                  <a:pt x="5829265" y="1067551"/>
                </a:lnTo>
                <a:lnTo>
                  <a:pt x="5798310" y="1034909"/>
                </a:lnTo>
                <a:lnTo>
                  <a:pt x="5766927" y="1002681"/>
                </a:lnTo>
                <a:lnTo>
                  <a:pt x="5735119" y="970874"/>
                </a:lnTo>
                <a:lnTo>
                  <a:pt x="5702892" y="939490"/>
                </a:lnTo>
                <a:lnTo>
                  <a:pt x="5670249" y="908536"/>
                </a:lnTo>
                <a:lnTo>
                  <a:pt x="5637195" y="878015"/>
                </a:lnTo>
                <a:lnTo>
                  <a:pt x="5603736" y="847932"/>
                </a:lnTo>
                <a:lnTo>
                  <a:pt x="5569875" y="818292"/>
                </a:lnTo>
                <a:lnTo>
                  <a:pt x="5535617" y="789099"/>
                </a:lnTo>
                <a:lnTo>
                  <a:pt x="5500967" y="760357"/>
                </a:lnTo>
                <a:lnTo>
                  <a:pt x="5465928" y="732072"/>
                </a:lnTo>
                <a:lnTo>
                  <a:pt x="5430507" y="704248"/>
                </a:lnTo>
                <a:lnTo>
                  <a:pt x="5394706" y="676889"/>
                </a:lnTo>
                <a:lnTo>
                  <a:pt x="5358532" y="650000"/>
                </a:lnTo>
                <a:lnTo>
                  <a:pt x="5321988" y="623585"/>
                </a:lnTo>
                <a:lnTo>
                  <a:pt x="5285079" y="597650"/>
                </a:lnTo>
                <a:lnTo>
                  <a:pt x="5247809" y="572198"/>
                </a:lnTo>
                <a:lnTo>
                  <a:pt x="5210183" y="547234"/>
                </a:lnTo>
                <a:lnTo>
                  <a:pt x="5172206" y="522763"/>
                </a:lnTo>
                <a:lnTo>
                  <a:pt x="5133883" y="498790"/>
                </a:lnTo>
                <a:lnTo>
                  <a:pt x="5095217" y="475318"/>
                </a:lnTo>
                <a:lnTo>
                  <a:pt x="5056213" y="452353"/>
                </a:lnTo>
                <a:lnTo>
                  <a:pt x="5016876" y="429899"/>
                </a:lnTo>
                <a:lnTo>
                  <a:pt x="4977211" y="407960"/>
                </a:lnTo>
                <a:lnTo>
                  <a:pt x="4937221" y="386541"/>
                </a:lnTo>
                <a:lnTo>
                  <a:pt x="4896912" y="365647"/>
                </a:lnTo>
                <a:lnTo>
                  <a:pt x="4856289" y="345283"/>
                </a:lnTo>
                <a:lnTo>
                  <a:pt x="4815355" y="325452"/>
                </a:lnTo>
                <a:lnTo>
                  <a:pt x="4774115" y="306159"/>
                </a:lnTo>
                <a:lnTo>
                  <a:pt x="4732574" y="287410"/>
                </a:lnTo>
                <a:lnTo>
                  <a:pt x="4690736" y="269208"/>
                </a:lnTo>
                <a:lnTo>
                  <a:pt x="4648606" y="251558"/>
                </a:lnTo>
                <a:lnTo>
                  <a:pt x="4606189" y="234464"/>
                </a:lnTo>
                <a:lnTo>
                  <a:pt x="4563489" y="217932"/>
                </a:lnTo>
                <a:lnTo>
                  <a:pt x="4520510" y="201965"/>
                </a:lnTo>
                <a:lnTo>
                  <a:pt x="4477257" y="186569"/>
                </a:lnTo>
                <a:lnTo>
                  <a:pt x="4433736" y="171747"/>
                </a:lnTo>
                <a:lnTo>
                  <a:pt x="4389949" y="157505"/>
                </a:lnTo>
                <a:lnTo>
                  <a:pt x="4345902" y="143847"/>
                </a:lnTo>
                <a:lnTo>
                  <a:pt x="4301600" y="130778"/>
                </a:lnTo>
                <a:lnTo>
                  <a:pt x="4257047" y="118301"/>
                </a:lnTo>
                <a:lnTo>
                  <a:pt x="4212247" y="106422"/>
                </a:lnTo>
                <a:lnTo>
                  <a:pt x="4167205" y="95146"/>
                </a:lnTo>
                <a:lnTo>
                  <a:pt x="4121926" y="84476"/>
                </a:lnTo>
                <a:lnTo>
                  <a:pt x="4076414" y="74417"/>
                </a:lnTo>
                <a:lnTo>
                  <a:pt x="4030674" y="64975"/>
                </a:lnTo>
                <a:lnTo>
                  <a:pt x="3984710" y="56152"/>
                </a:lnTo>
                <a:lnTo>
                  <a:pt x="3938528" y="47955"/>
                </a:lnTo>
                <a:lnTo>
                  <a:pt x="3892130" y="40388"/>
                </a:lnTo>
                <a:lnTo>
                  <a:pt x="3845523" y="33454"/>
                </a:lnTo>
                <a:lnTo>
                  <a:pt x="3798710" y="27159"/>
                </a:lnTo>
                <a:lnTo>
                  <a:pt x="3751696" y="21508"/>
                </a:lnTo>
                <a:lnTo>
                  <a:pt x="3704486" y="16504"/>
                </a:lnTo>
                <a:lnTo>
                  <a:pt x="3657084" y="12153"/>
                </a:lnTo>
                <a:lnTo>
                  <a:pt x="3609495" y="8458"/>
                </a:lnTo>
                <a:lnTo>
                  <a:pt x="3561724" y="5425"/>
                </a:lnTo>
                <a:lnTo>
                  <a:pt x="3513774" y="3058"/>
                </a:lnTo>
                <a:lnTo>
                  <a:pt x="3465651" y="1362"/>
                </a:lnTo>
                <a:lnTo>
                  <a:pt x="3417359" y="341"/>
                </a:lnTo>
                <a:lnTo>
                  <a:pt x="3368902" y="0"/>
                </a:lnTo>
                <a:lnTo>
                  <a:pt x="3320446" y="341"/>
                </a:lnTo>
                <a:lnTo>
                  <a:pt x="3272153" y="1362"/>
                </a:lnTo>
                <a:lnTo>
                  <a:pt x="3224030" y="3058"/>
                </a:lnTo>
                <a:lnTo>
                  <a:pt x="3176081" y="5425"/>
                </a:lnTo>
                <a:lnTo>
                  <a:pt x="3128309" y="8458"/>
                </a:lnTo>
                <a:lnTo>
                  <a:pt x="3080720" y="12153"/>
                </a:lnTo>
                <a:lnTo>
                  <a:pt x="3033318" y="16504"/>
                </a:lnTo>
                <a:lnTo>
                  <a:pt x="2986108" y="21508"/>
                </a:lnTo>
                <a:lnTo>
                  <a:pt x="2939094" y="27159"/>
                </a:lnTo>
                <a:lnTo>
                  <a:pt x="2892282" y="33454"/>
                </a:lnTo>
                <a:lnTo>
                  <a:pt x="2845674" y="40388"/>
                </a:lnTo>
                <a:lnTo>
                  <a:pt x="2799277" y="47955"/>
                </a:lnTo>
                <a:lnTo>
                  <a:pt x="2753094" y="56152"/>
                </a:lnTo>
                <a:lnTo>
                  <a:pt x="2707130" y="64975"/>
                </a:lnTo>
                <a:lnTo>
                  <a:pt x="2661390" y="74417"/>
                </a:lnTo>
                <a:lnTo>
                  <a:pt x="2615878" y="84476"/>
                </a:lnTo>
                <a:lnTo>
                  <a:pt x="2570599" y="95146"/>
                </a:lnTo>
                <a:lnTo>
                  <a:pt x="2525557" y="106422"/>
                </a:lnTo>
                <a:lnTo>
                  <a:pt x="2480758" y="118301"/>
                </a:lnTo>
                <a:lnTo>
                  <a:pt x="2436204" y="130778"/>
                </a:lnTo>
                <a:lnTo>
                  <a:pt x="2391902" y="143847"/>
                </a:lnTo>
                <a:lnTo>
                  <a:pt x="2347855" y="157505"/>
                </a:lnTo>
                <a:lnTo>
                  <a:pt x="2304069" y="171747"/>
                </a:lnTo>
                <a:lnTo>
                  <a:pt x="2260547" y="186569"/>
                </a:lnTo>
                <a:lnTo>
                  <a:pt x="2217294" y="201965"/>
                </a:lnTo>
                <a:lnTo>
                  <a:pt x="2174316" y="217932"/>
                </a:lnTo>
                <a:lnTo>
                  <a:pt x="2131615" y="234464"/>
                </a:lnTo>
                <a:lnTo>
                  <a:pt x="2089198" y="251558"/>
                </a:lnTo>
                <a:lnTo>
                  <a:pt x="2047068" y="269208"/>
                </a:lnTo>
                <a:lnTo>
                  <a:pt x="2005231" y="287410"/>
                </a:lnTo>
                <a:lnTo>
                  <a:pt x="1963690" y="306159"/>
                </a:lnTo>
                <a:lnTo>
                  <a:pt x="1922450" y="325452"/>
                </a:lnTo>
                <a:lnTo>
                  <a:pt x="1881516" y="345283"/>
                </a:lnTo>
                <a:lnTo>
                  <a:pt x="1840892" y="365647"/>
                </a:lnTo>
                <a:lnTo>
                  <a:pt x="1800583" y="386541"/>
                </a:lnTo>
                <a:lnTo>
                  <a:pt x="1760594" y="407960"/>
                </a:lnTo>
                <a:lnTo>
                  <a:pt x="1720928" y="429899"/>
                </a:lnTo>
                <a:lnTo>
                  <a:pt x="1681591" y="452353"/>
                </a:lnTo>
                <a:lnTo>
                  <a:pt x="1642588" y="475318"/>
                </a:lnTo>
                <a:lnTo>
                  <a:pt x="1603922" y="498790"/>
                </a:lnTo>
                <a:lnTo>
                  <a:pt x="1565598" y="522763"/>
                </a:lnTo>
                <a:lnTo>
                  <a:pt x="1527621" y="547234"/>
                </a:lnTo>
                <a:lnTo>
                  <a:pt x="1489995" y="572198"/>
                </a:lnTo>
                <a:lnTo>
                  <a:pt x="1452726" y="597650"/>
                </a:lnTo>
                <a:lnTo>
                  <a:pt x="1415817" y="623585"/>
                </a:lnTo>
                <a:lnTo>
                  <a:pt x="1379272" y="650000"/>
                </a:lnTo>
                <a:lnTo>
                  <a:pt x="1343098" y="676889"/>
                </a:lnTo>
                <a:lnTo>
                  <a:pt x="1307298" y="704248"/>
                </a:lnTo>
                <a:lnTo>
                  <a:pt x="1271876" y="732072"/>
                </a:lnTo>
                <a:lnTo>
                  <a:pt x="1236838" y="760357"/>
                </a:lnTo>
                <a:lnTo>
                  <a:pt x="1202187" y="789099"/>
                </a:lnTo>
                <a:lnTo>
                  <a:pt x="1167929" y="818292"/>
                </a:lnTo>
                <a:lnTo>
                  <a:pt x="1134068" y="847932"/>
                </a:lnTo>
                <a:lnTo>
                  <a:pt x="1100609" y="878015"/>
                </a:lnTo>
                <a:lnTo>
                  <a:pt x="1067555" y="908536"/>
                </a:lnTo>
                <a:lnTo>
                  <a:pt x="1034913" y="939490"/>
                </a:lnTo>
                <a:lnTo>
                  <a:pt x="1002685" y="970874"/>
                </a:lnTo>
                <a:lnTo>
                  <a:pt x="970878" y="1002681"/>
                </a:lnTo>
                <a:lnTo>
                  <a:pt x="939494" y="1034909"/>
                </a:lnTo>
                <a:lnTo>
                  <a:pt x="908540" y="1067551"/>
                </a:lnTo>
                <a:lnTo>
                  <a:pt x="878019" y="1100605"/>
                </a:lnTo>
                <a:lnTo>
                  <a:pt x="847936" y="1134064"/>
                </a:lnTo>
                <a:lnTo>
                  <a:pt x="818295" y="1167925"/>
                </a:lnTo>
                <a:lnTo>
                  <a:pt x="789102" y="1202183"/>
                </a:lnTo>
                <a:lnTo>
                  <a:pt x="760360" y="1236833"/>
                </a:lnTo>
                <a:lnTo>
                  <a:pt x="732075" y="1271872"/>
                </a:lnTo>
                <a:lnTo>
                  <a:pt x="704251" y="1307293"/>
                </a:lnTo>
                <a:lnTo>
                  <a:pt x="676892" y="1343093"/>
                </a:lnTo>
                <a:lnTo>
                  <a:pt x="650003" y="1379268"/>
                </a:lnTo>
                <a:lnTo>
                  <a:pt x="623588" y="1415812"/>
                </a:lnTo>
                <a:lnTo>
                  <a:pt x="597652" y="1452721"/>
                </a:lnTo>
                <a:lnTo>
                  <a:pt x="572201" y="1489991"/>
                </a:lnTo>
                <a:lnTo>
                  <a:pt x="547237" y="1527616"/>
                </a:lnTo>
                <a:lnTo>
                  <a:pt x="522766" y="1565593"/>
                </a:lnTo>
                <a:lnTo>
                  <a:pt x="498792" y="1603917"/>
                </a:lnTo>
                <a:lnTo>
                  <a:pt x="475320" y="1642583"/>
                </a:lnTo>
                <a:lnTo>
                  <a:pt x="452355" y="1681587"/>
                </a:lnTo>
                <a:lnTo>
                  <a:pt x="429901" y="1720924"/>
                </a:lnTo>
                <a:lnTo>
                  <a:pt x="407962" y="1760589"/>
                </a:lnTo>
                <a:lnTo>
                  <a:pt x="386543" y="1800578"/>
                </a:lnTo>
                <a:lnTo>
                  <a:pt x="365649" y="1840887"/>
                </a:lnTo>
                <a:lnTo>
                  <a:pt x="345285" y="1881511"/>
                </a:lnTo>
                <a:lnTo>
                  <a:pt x="325454" y="1922445"/>
                </a:lnTo>
                <a:lnTo>
                  <a:pt x="306161" y="1963685"/>
                </a:lnTo>
                <a:lnTo>
                  <a:pt x="287411" y="2005226"/>
                </a:lnTo>
                <a:lnTo>
                  <a:pt x="269209" y="2047064"/>
                </a:lnTo>
                <a:lnTo>
                  <a:pt x="251559" y="2089194"/>
                </a:lnTo>
                <a:lnTo>
                  <a:pt x="234465" y="2131611"/>
                </a:lnTo>
                <a:lnTo>
                  <a:pt x="217933" y="2174311"/>
                </a:lnTo>
                <a:lnTo>
                  <a:pt x="201966" y="2217290"/>
                </a:lnTo>
                <a:lnTo>
                  <a:pt x="186570" y="2260543"/>
                </a:lnTo>
                <a:lnTo>
                  <a:pt x="171748" y="2304065"/>
                </a:lnTo>
                <a:lnTo>
                  <a:pt x="157506" y="2347851"/>
                </a:lnTo>
                <a:lnTo>
                  <a:pt x="143848" y="2391898"/>
                </a:lnTo>
                <a:lnTo>
                  <a:pt x="130779" y="2436200"/>
                </a:lnTo>
                <a:lnTo>
                  <a:pt x="118302" y="2480754"/>
                </a:lnTo>
                <a:lnTo>
                  <a:pt x="106423" y="2525554"/>
                </a:lnTo>
                <a:lnTo>
                  <a:pt x="95146" y="2570596"/>
                </a:lnTo>
                <a:lnTo>
                  <a:pt x="84476" y="2615875"/>
                </a:lnTo>
                <a:lnTo>
                  <a:pt x="74418" y="2661387"/>
                </a:lnTo>
                <a:lnTo>
                  <a:pt x="64975" y="2707127"/>
                </a:lnTo>
                <a:lnTo>
                  <a:pt x="56153" y="2753091"/>
                </a:lnTo>
                <a:lnTo>
                  <a:pt x="47956" y="2799274"/>
                </a:lnTo>
                <a:lnTo>
                  <a:pt x="40388" y="2845672"/>
                </a:lnTo>
                <a:lnTo>
                  <a:pt x="33454" y="2892279"/>
                </a:lnTo>
                <a:lnTo>
                  <a:pt x="27160" y="2939092"/>
                </a:lnTo>
                <a:lnTo>
                  <a:pt x="21508" y="2986106"/>
                </a:lnTo>
                <a:lnTo>
                  <a:pt x="16504" y="3033317"/>
                </a:lnTo>
                <a:lnTo>
                  <a:pt x="12153" y="3080719"/>
                </a:lnTo>
                <a:lnTo>
                  <a:pt x="8458" y="3128308"/>
                </a:lnTo>
                <a:lnTo>
                  <a:pt x="5425" y="3176080"/>
                </a:lnTo>
                <a:lnTo>
                  <a:pt x="3058" y="3224030"/>
                </a:lnTo>
                <a:lnTo>
                  <a:pt x="1362" y="3272153"/>
                </a:lnTo>
                <a:lnTo>
                  <a:pt x="341" y="3320445"/>
                </a:lnTo>
                <a:lnTo>
                  <a:pt x="0" y="3368902"/>
                </a:lnTo>
                <a:lnTo>
                  <a:pt x="341" y="3417358"/>
                </a:lnTo>
                <a:lnTo>
                  <a:pt x="1362" y="3465650"/>
                </a:lnTo>
                <a:lnTo>
                  <a:pt x="3058" y="3513773"/>
                </a:lnTo>
                <a:lnTo>
                  <a:pt x="5425" y="3561723"/>
                </a:lnTo>
                <a:lnTo>
                  <a:pt x="8458" y="3609494"/>
                </a:lnTo>
                <a:lnTo>
                  <a:pt x="12153" y="3657083"/>
                </a:lnTo>
                <a:lnTo>
                  <a:pt x="16504" y="3704484"/>
                </a:lnTo>
                <a:lnTo>
                  <a:pt x="21508" y="3751694"/>
                </a:lnTo>
                <a:lnTo>
                  <a:pt x="27160" y="3798708"/>
                </a:lnTo>
                <a:lnTo>
                  <a:pt x="33454" y="3845520"/>
                </a:lnTo>
                <a:lnTo>
                  <a:pt x="40388" y="3892127"/>
                </a:lnTo>
                <a:lnTo>
                  <a:pt x="47956" y="3938525"/>
                </a:lnTo>
                <a:lnTo>
                  <a:pt x="56153" y="3984707"/>
                </a:lnTo>
                <a:lnTo>
                  <a:pt x="64975" y="4030671"/>
                </a:lnTo>
                <a:lnTo>
                  <a:pt x="74418" y="4076411"/>
                </a:lnTo>
                <a:lnTo>
                  <a:pt x="84476" y="4121922"/>
                </a:lnTo>
                <a:lnTo>
                  <a:pt x="95146" y="4167201"/>
                </a:lnTo>
                <a:lnTo>
                  <a:pt x="106423" y="4212243"/>
                </a:lnTo>
                <a:lnTo>
                  <a:pt x="118302" y="4257042"/>
                </a:lnTo>
                <a:lnTo>
                  <a:pt x="130779" y="4301596"/>
                </a:lnTo>
                <a:lnTo>
                  <a:pt x="143848" y="4345898"/>
                </a:lnTo>
                <a:lnTo>
                  <a:pt x="157506" y="4389944"/>
                </a:lnTo>
                <a:lnTo>
                  <a:pt x="171748" y="4433730"/>
                </a:lnTo>
                <a:lnTo>
                  <a:pt x="186570" y="4477252"/>
                </a:lnTo>
                <a:lnTo>
                  <a:pt x="201966" y="4520504"/>
                </a:lnTo>
                <a:lnTo>
                  <a:pt x="217933" y="4563483"/>
                </a:lnTo>
                <a:lnTo>
                  <a:pt x="234465" y="4606183"/>
                </a:lnTo>
                <a:lnTo>
                  <a:pt x="251559" y="4648600"/>
                </a:lnTo>
                <a:lnTo>
                  <a:pt x="269209" y="4690730"/>
                </a:lnTo>
                <a:lnTo>
                  <a:pt x="287411" y="4732567"/>
                </a:lnTo>
                <a:lnTo>
                  <a:pt x="306161" y="4774108"/>
                </a:lnTo>
                <a:lnTo>
                  <a:pt x="325454" y="4815348"/>
                </a:lnTo>
                <a:lnTo>
                  <a:pt x="345285" y="4856282"/>
                </a:lnTo>
                <a:lnTo>
                  <a:pt x="365649" y="4896906"/>
                </a:lnTo>
                <a:lnTo>
                  <a:pt x="386543" y="4937214"/>
                </a:lnTo>
                <a:lnTo>
                  <a:pt x="407962" y="4977204"/>
                </a:lnTo>
                <a:lnTo>
                  <a:pt x="429901" y="5016869"/>
                </a:lnTo>
                <a:lnTo>
                  <a:pt x="452355" y="5056206"/>
                </a:lnTo>
                <a:lnTo>
                  <a:pt x="475320" y="5095209"/>
                </a:lnTo>
                <a:lnTo>
                  <a:pt x="498792" y="5133875"/>
                </a:lnTo>
                <a:lnTo>
                  <a:pt x="522766" y="5172199"/>
                </a:lnTo>
                <a:lnTo>
                  <a:pt x="547237" y="5210176"/>
                </a:lnTo>
                <a:lnTo>
                  <a:pt x="572201" y="5247801"/>
                </a:lnTo>
                <a:lnTo>
                  <a:pt x="597652" y="5285071"/>
                </a:lnTo>
                <a:lnTo>
                  <a:pt x="623588" y="5321980"/>
                </a:lnTo>
                <a:lnTo>
                  <a:pt x="650003" y="5358524"/>
                </a:lnTo>
                <a:lnTo>
                  <a:pt x="676892" y="5394698"/>
                </a:lnTo>
                <a:lnTo>
                  <a:pt x="704251" y="5430498"/>
                </a:lnTo>
                <a:lnTo>
                  <a:pt x="732075" y="5465920"/>
                </a:lnTo>
                <a:lnTo>
                  <a:pt x="760360" y="5500958"/>
                </a:lnTo>
                <a:lnTo>
                  <a:pt x="789102" y="5535608"/>
                </a:lnTo>
                <a:lnTo>
                  <a:pt x="818295" y="5569866"/>
                </a:lnTo>
                <a:lnTo>
                  <a:pt x="847936" y="5603727"/>
                </a:lnTo>
                <a:lnTo>
                  <a:pt x="878019" y="5637187"/>
                </a:lnTo>
                <a:lnTo>
                  <a:pt x="908540" y="5670240"/>
                </a:lnTo>
                <a:lnTo>
                  <a:pt x="939494" y="5702883"/>
                </a:lnTo>
                <a:lnTo>
                  <a:pt x="970878" y="5735110"/>
                </a:lnTo>
                <a:lnTo>
                  <a:pt x="1002685" y="5766918"/>
                </a:lnTo>
                <a:lnTo>
                  <a:pt x="1034913" y="5798301"/>
                </a:lnTo>
                <a:lnTo>
                  <a:pt x="1067555" y="5829255"/>
                </a:lnTo>
                <a:lnTo>
                  <a:pt x="1100609" y="5859776"/>
                </a:lnTo>
                <a:lnTo>
                  <a:pt x="1134068" y="5889859"/>
                </a:lnTo>
                <a:lnTo>
                  <a:pt x="1167929" y="5919500"/>
                </a:lnTo>
                <a:lnTo>
                  <a:pt x="1202187" y="5948693"/>
                </a:lnTo>
                <a:lnTo>
                  <a:pt x="1236838" y="5977434"/>
                </a:lnTo>
                <a:lnTo>
                  <a:pt x="1271876" y="6005719"/>
                </a:lnTo>
                <a:lnTo>
                  <a:pt x="1307298" y="6033544"/>
                </a:lnTo>
                <a:lnTo>
                  <a:pt x="1343098" y="6060903"/>
                </a:lnTo>
                <a:lnTo>
                  <a:pt x="1379272" y="6087792"/>
                </a:lnTo>
                <a:lnTo>
                  <a:pt x="1415817" y="6114206"/>
                </a:lnTo>
                <a:lnTo>
                  <a:pt x="1452726" y="6140142"/>
                </a:lnTo>
                <a:lnTo>
                  <a:pt x="1489995" y="6165594"/>
                </a:lnTo>
                <a:lnTo>
                  <a:pt x="1527621" y="6190558"/>
                </a:lnTo>
                <a:lnTo>
                  <a:pt x="1565598" y="6215028"/>
                </a:lnTo>
                <a:lnTo>
                  <a:pt x="1603922" y="6239002"/>
                </a:lnTo>
                <a:lnTo>
                  <a:pt x="1642588" y="6262474"/>
                </a:lnTo>
                <a:lnTo>
                  <a:pt x="1681591" y="6285439"/>
                </a:lnTo>
                <a:lnTo>
                  <a:pt x="1720928" y="6307893"/>
                </a:lnTo>
                <a:lnTo>
                  <a:pt x="1760594" y="6329832"/>
                </a:lnTo>
                <a:lnTo>
                  <a:pt x="1800583" y="6351251"/>
                </a:lnTo>
                <a:lnTo>
                  <a:pt x="1840892" y="6372145"/>
                </a:lnTo>
                <a:lnTo>
                  <a:pt x="1881516" y="6392509"/>
                </a:lnTo>
                <a:lnTo>
                  <a:pt x="1922450" y="6412340"/>
                </a:lnTo>
                <a:lnTo>
                  <a:pt x="1963690" y="6431633"/>
                </a:lnTo>
                <a:lnTo>
                  <a:pt x="2005231" y="6450383"/>
                </a:lnTo>
                <a:lnTo>
                  <a:pt x="2047068" y="6468585"/>
                </a:lnTo>
                <a:lnTo>
                  <a:pt x="2089198" y="6486235"/>
                </a:lnTo>
                <a:lnTo>
                  <a:pt x="2131615" y="6503329"/>
                </a:lnTo>
                <a:lnTo>
                  <a:pt x="2174316" y="6519861"/>
                </a:lnTo>
                <a:lnTo>
                  <a:pt x="2217294" y="6535828"/>
                </a:lnTo>
                <a:lnTo>
                  <a:pt x="2260547" y="6551224"/>
                </a:lnTo>
                <a:lnTo>
                  <a:pt x="2304069" y="6566045"/>
                </a:lnTo>
                <a:lnTo>
                  <a:pt x="2347855" y="6580288"/>
                </a:lnTo>
                <a:lnTo>
                  <a:pt x="2391902" y="6593946"/>
                </a:lnTo>
                <a:lnTo>
                  <a:pt x="2436204" y="6607015"/>
                </a:lnTo>
                <a:lnTo>
                  <a:pt x="2480758" y="6619492"/>
                </a:lnTo>
                <a:lnTo>
                  <a:pt x="2525557" y="6631371"/>
                </a:lnTo>
                <a:lnTo>
                  <a:pt x="2570599" y="6642648"/>
                </a:lnTo>
                <a:lnTo>
                  <a:pt x="2615878" y="6653317"/>
                </a:lnTo>
                <a:lnTo>
                  <a:pt x="2661390" y="6663376"/>
                </a:lnTo>
                <a:lnTo>
                  <a:pt x="2707130" y="6672819"/>
                </a:lnTo>
                <a:lnTo>
                  <a:pt x="2753094" y="6681641"/>
                </a:lnTo>
                <a:lnTo>
                  <a:pt x="2799277" y="6689838"/>
                </a:lnTo>
                <a:lnTo>
                  <a:pt x="2845674" y="6697406"/>
                </a:lnTo>
                <a:lnTo>
                  <a:pt x="2892282" y="6704339"/>
                </a:lnTo>
                <a:lnTo>
                  <a:pt x="2939094" y="6710634"/>
                </a:lnTo>
                <a:lnTo>
                  <a:pt x="2986108" y="6716286"/>
                </a:lnTo>
                <a:lnTo>
                  <a:pt x="3033318" y="6721290"/>
                </a:lnTo>
                <a:lnTo>
                  <a:pt x="3080720" y="6725641"/>
                </a:lnTo>
                <a:lnTo>
                  <a:pt x="3128309" y="6729336"/>
                </a:lnTo>
                <a:lnTo>
                  <a:pt x="3176081" y="6732369"/>
                </a:lnTo>
                <a:lnTo>
                  <a:pt x="3224030" y="6734736"/>
                </a:lnTo>
                <a:lnTo>
                  <a:pt x="3272153" y="6736432"/>
                </a:lnTo>
                <a:lnTo>
                  <a:pt x="3320446" y="6737453"/>
                </a:lnTo>
                <a:lnTo>
                  <a:pt x="3368902" y="6737794"/>
                </a:lnTo>
                <a:close/>
              </a:path>
            </a:pathLst>
          </a:custGeom>
          <a:ln w="107881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xmlns="" id="{70228B1C-4B97-43D9-A1FD-E19A95E5743D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Procedimiento de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trabajo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Formularios de </a:t>
            </a:r>
            <a:r>
              <a:rPr lang="es-ES" sz="40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desarrollo </a:t>
            </a:r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y </a:t>
            </a:r>
            <a:r>
              <a:rPr lang="es-ES" sz="40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puesta </a:t>
            </a:r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en </a:t>
            </a:r>
            <a:r>
              <a:rPr lang="es-ES" sz="40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producción</a:t>
            </a:r>
            <a:endParaRPr lang="es-ES" sz="40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xmlns="" id="{525209EA-CAF1-45EE-8AE6-6A2124436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321" y="2968460"/>
            <a:ext cx="4786757" cy="7213964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xmlns="" id="{B8A1BBA4-20C0-4185-8A1E-42206F207A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206" y="3362659"/>
            <a:ext cx="4539186" cy="6737985"/>
          </a:xfrm>
          <a:prstGeom prst="rect">
            <a:avLst/>
          </a:prstGeom>
        </p:spPr>
      </p:pic>
      <p:sp>
        <p:nvSpPr>
          <p:cNvPr id="30" name="object 13">
            <a:extLst>
              <a:ext uri="{FF2B5EF4-FFF2-40B4-BE49-F238E27FC236}">
                <a16:creationId xmlns:a16="http://schemas.microsoft.com/office/drawing/2014/main" xmlns="" id="{78C36F50-E681-4477-B160-64C3C1F1BE6A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Marcador de número de diapositiva 23">
            <a:extLst>
              <a:ext uri="{FF2B5EF4-FFF2-40B4-BE49-F238E27FC236}">
                <a16:creationId xmlns:a16="http://schemas.microsoft.com/office/drawing/2014/main" xmlns="" id="{1B1E3742-EA20-4322-A12D-07491DB53DA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11</a:t>
            </a:fld>
            <a:endParaRPr lang="es-ES" spc="5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258798BA-2EF4-442C-A5C0-294730D24BC2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Procedimiento de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trabajo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Desarrollo de un nuevo trámite</a:t>
            </a:r>
          </a:p>
        </p:txBody>
      </p:sp>
      <p:sp>
        <p:nvSpPr>
          <p:cNvPr id="8" name="object 54">
            <a:extLst>
              <a:ext uri="{FF2B5EF4-FFF2-40B4-BE49-F238E27FC236}">
                <a16:creationId xmlns:a16="http://schemas.microsoft.com/office/drawing/2014/main" xmlns="" id="{FCBAC2FB-FCB8-4DB5-9E40-FFC6FAA659F3}"/>
              </a:ext>
            </a:extLst>
          </p:cNvPr>
          <p:cNvSpPr/>
          <p:nvPr/>
        </p:nvSpPr>
        <p:spPr>
          <a:xfrm>
            <a:off x="9671050" y="3408767"/>
            <a:ext cx="0" cy="5615305"/>
          </a:xfrm>
          <a:custGeom>
            <a:avLst/>
            <a:gdLst/>
            <a:ahLst/>
            <a:cxnLst/>
            <a:rect l="l" t="t" r="r" b="b"/>
            <a:pathLst>
              <a:path h="5615305">
                <a:moveTo>
                  <a:pt x="0" y="0"/>
                </a:moveTo>
                <a:lnTo>
                  <a:pt x="0" y="5615127"/>
                </a:lnTo>
              </a:path>
            </a:pathLst>
          </a:custGeom>
          <a:ln w="10470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0">
            <a:extLst>
              <a:ext uri="{FF2B5EF4-FFF2-40B4-BE49-F238E27FC236}">
                <a16:creationId xmlns:a16="http://schemas.microsoft.com/office/drawing/2014/main" xmlns="" id="{D06379CF-90F8-47E0-BB93-534343E2C25D}"/>
              </a:ext>
            </a:extLst>
          </p:cNvPr>
          <p:cNvSpPr txBox="1"/>
          <p:nvPr/>
        </p:nvSpPr>
        <p:spPr>
          <a:xfrm>
            <a:off x="528120" y="3755029"/>
            <a:ext cx="4628854" cy="16403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spc="-45" dirty="0">
                <a:solidFill>
                  <a:srgbClr val="666666"/>
                </a:solidFill>
                <a:latin typeface="FiraSans-Light"/>
                <a:cs typeface="FiraSans-Light"/>
              </a:rPr>
              <a:t>Procedimiento 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spc="-45" dirty="0">
                <a:solidFill>
                  <a:srgbClr val="666666"/>
                </a:solidFill>
                <a:latin typeface="FiraSans-Light"/>
                <a:cs typeface="FiraSans-Light"/>
              </a:rPr>
              <a:t>dado de alta 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spc="-45" dirty="0">
                <a:solidFill>
                  <a:srgbClr val="666666"/>
                </a:solidFill>
                <a:latin typeface="FiraSans-Light"/>
                <a:cs typeface="FiraSans-Light"/>
              </a:rPr>
              <a:t>en RPA</a:t>
            </a:r>
          </a:p>
        </p:txBody>
      </p:sp>
      <p:sp>
        <p:nvSpPr>
          <p:cNvPr id="10" name="object 61">
            <a:extLst>
              <a:ext uri="{FF2B5EF4-FFF2-40B4-BE49-F238E27FC236}">
                <a16:creationId xmlns:a16="http://schemas.microsoft.com/office/drawing/2014/main" xmlns="" id="{B4E3617E-F670-4747-B325-8DC27AF57F0F}"/>
              </a:ext>
            </a:extLst>
          </p:cNvPr>
          <p:cNvSpPr txBox="1"/>
          <p:nvPr/>
        </p:nvSpPr>
        <p:spPr>
          <a:xfrm>
            <a:off x="5175251" y="3778020"/>
            <a:ext cx="4495796" cy="10733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Formulario normalizado</a:t>
            </a:r>
          </a:p>
        </p:txBody>
      </p:sp>
      <p:sp>
        <p:nvSpPr>
          <p:cNvPr id="11" name="object 62">
            <a:extLst>
              <a:ext uri="{FF2B5EF4-FFF2-40B4-BE49-F238E27FC236}">
                <a16:creationId xmlns:a16="http://schemas.microsoft.com/office/drawing/2014/main" xmlns="" id="{0668F852-C7A5-48B9-A4A5-8F9A3D14AA90}"/>
              </a:ext>
            </a:extLst>
          </p:cNvPr>
          <p:cNvSpPr txBox="1"/>
          <p:nvPr/>
        </p:nvSpPr>
        <p:spPr>
          <a:xfrm>
            <a:off x="14364971" y="3801593"/>
            <a:ext cx="3383279" cy="16489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Gestión de altas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SCSP / </a:t>
            </a:r>
            <a:r>
              <a:rPr lang="es-ES" sz="3350" dirty="0" err="1">
                <a:solidFill>
                  <a:srgbClr val="666666"/>
                </a:solidFill>
                <a:latin typeface="FiraSans-Light"/>
                <a:cs typeface="FiraSans-Light"/>
              </a:rPr>
              <a:t>Notific</a:t>
            </a: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@ / </a:t>
            </a:r>
            <a:r>
              <a:rPr lang="es-ES" sz="3350" dirty="0" smtClean="0">
                <a:solidFill>
                  <a:srgbClr val="666666"/>
                </a:solidFill>
                <a:latin typeface="FiraSans-Light"/>
                <a:cs typeface="FiraSans-Light"/>
              </a:rPr>
              <a:t>asunto </a:t>
            </a: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@</a:t>
            </a:r>
            <a:r>
              <a:rPr lang="es-ES" sz="3350" dirty="0" err="1">
                <a:solidFill>
                  <a:srgbClr val="666666"/>
                </a:solidFill>
                <a:latin typeface="FiraSans-Light"/>
                <a:cs typeface="FiraSans-Light"/>
              </a:rPr>
              <a:t>ries</a:t>
            </a:r>
            <a:endParaRPr lang="es-ES" sz="3350" dirty="0">
              <a:solidFill>
                <a:srgbClr val="666666"/>
              </a:solidFill>
              <a:latin typeface="FiraSans-Light"/>
              <a:cs typeface="FiraSans-Light"/>
            </a:endParaRPr>
          </a:p>
        </p:txBody>
      </p:sp>
      <p:sp>
        <p:nvSpPr>
          <p:cNvPr id="12" name="object 63">
            <a:extLst>
              <a:ext uri="{FF2B5EF4-FFF2-40B4-BE49-F238E27FC236}">
                <a16:creationId xmlns:a16="http://schemas.microsoft.com/office/drawing/2014/main" xmlns="" id="{605EFD15-8DE5-483D-9405-2D530D4F1444}"/>
              </a:ext>
            </a:extLst>
          </p:cNvPr>
          <p:cNvSpPr/>
          <p:nvPr/>
        </p:nvSpPr>
        <p:spPr>
          <a:xfrm>
            <a:off x="2542668" y="2392193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89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64">
            <a:extLst>
              <a:ext uri="{FF2B5EF4-FFF2-40B4-BE49-F238E27FC236}">
                <a16:creationId xmlns:a16="http://schemas.microsoft.com/office/drawing/2014/main" xmlns="" id="{CBAB5804-A12F-40F8-8CCD-A7748681C11C}"/>
              </a:ext>
            </a:extLst>
          </p:cNvPr>
          <p:cNvSpPr txBox="1"/>
          <p:nvPr/>
        </p:nvSpPr>
        <p:spPr>
          <a:xfrm>
            <a:off x="2827492" y="2489578"/>
            <a:ext cx="215900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1</a:t>
            </a:r>
            <a:endParaRPr sz="3600" dirty="0">
              <a:latin typeface="FiraSans-Light"/>
              <a:cs typeface="FiraSans-Light"/>
            </a:endParaRPr>
          </a:p>
        </p:txBody>
      </p:sp>
      <p:sp>
        <p:nvSpPr>
          <p:cNvPr id="14" name="object 65">
            <a:extLst>
              <a:ext uri="{FF2B5EF4-FFF2-40B4-BE49-F238E27FC236}">
                <a16:creationId xmlns:a16="http://schemas.microsoft.com/office/drawing/2014/main" xmlns="" id="{913C7331-900E-4CE3-ADF9-3CDB7F911190}"/>
              </a:ext>
            </a:extLst>
          </p:cNvPr>
          <p:cNvSpPr/>
          <p:nvPr/>
        </p:nvSpPr>
        <p:spPr>
          <a:xfrm>
            <a:off x="6943329" y="2378075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90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6">
            <a:extLst>
              <a:ext uri="{FF2B5EF4-FFF2-40B4-BE49-F238E27FC236}">
                <a16:creationId xmlns:a16="http://schemas.microsoft.com/office/drawing/2014/main" xmlns="" id="{8BAE5CF9-8D40-410A-BCBB-8DEA40953045}"/>
              </a:ext>
            </a:extLst>
          </p:cNvPr>
          <p:cNvSpPr txBox="1"/>
          <p:nvPr/>
        </p:nvSpPr>
        <p:spPr>
          <a:xfrm>
            <a:off x="7212951" y="2475460"/>
            <a:ext cx="246379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2</a:t>
            </a:r>
            <a:endParaRPr sz="3600" dirty="0">
              <a:latin typeface="FiraSans-Light"/>
              <a:cs typeface="FiraSans-Light"/>
            </a:endParaRPr>
          </a:p>
        </p:txBody>
      </p:sp>
      <p:sp>
        <p:nvSpPr>
          <p:cNvPr id="16" name="object 67">
            <a:extLst>
              <a:ext uri="{FF2B5EF4-FFF2-40B4-BE49-F238E27FC236}">
                <a16:creationId xmlns:a16="http://schemas.microsoft.com/office/drawing/2014/main" xmlns="" id="{A4B19D03-2D6F-44A5-89C2-70BB423C307E}"/>
              </a:ext>
            </a:extLst>
          </p:cNvPr>
          <p:cNvSpPr/>
          <p:nvPr/>
        </p:nvSpPr>
        <p:spPr>
          <a:xfrm>
            <a:off x="11347450" y="2392193"/>
            <a:ext cx="761526" cy="796290"/>
          </a:xfrm>
          <a:custGeom>
            <a:avLst/>
            <a:gdLst/>
            <a:ahLst/>
            <a:cxnLst/>
            <a:rect l="l" t="t" r="r" b="b"/>
            <a:pathLst>
              <a:path w="796290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68">
            <a:extLst>
              <a:ext uri="{FF2B5EF4-FFF2-40B4-BE49-F238E27FC236}">
                <a16:creationId xmlns:a16="http://schemas.microsoft.com/office/drawing/2014/main" xmlns="" id="{E0274914-96A2-43EF-88BD-F2207582001F}"/>
              </a:ext>
            </a:extLst>
          </p:cNvPr>
          <p:cNvSpPr txBox="1"/>
          <p:nvPr/>
        </p:nvSpPr>
        <p:spPr>
          <a:xfrm>
            <a:off x="11615456" y="2489578"/>
            <a:ext cx="238659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3</a:t>
            </a:r>
            <a:endParaRPr sz="3600">
              <a:latin typeface="FiraSans-Light"/>
              <a:cs typeface="FiraSans-Light"/>
            </a:endParaRPr>
          </a:p>
        </p:txBody>
      </p:sp>
      <p:sp>
        <p:nvSpPr>
          <p:cNvPr id="19" name="object 54">
            <a:extLst>
              <a:ext uri="{FF2B5EF4-FFF2-40B4-BE49-F238E27FC236}">
                <a16:creationId xmlns:a16="http://schemas.microsoft.com/office/drawing/2014/main" xmlns="" id="{D7AA8DF7-C07C-4769-BB9A-34534030FC58}"/>
              </a:ext>
            </a:extLst>
          </p:cNvPr>
          <p:cNvSpPr/>
          <p:nvPr/>
        </p:nvSpPr>
        <p:spPr>
          <a:xfrm>
            <a:off x="5175250" y="3468370"/>
            <a:ext cx="0" cy="5615305"/>
          </a:xfrm>
          <a:custGeom>
            <a:avLst/>
            <a:gdLst/>
            <a:ahLst/>
            <a:cxnLst/>
            <a:rect l="l" t="t" r="r" b="b"/>
            <a:pathLst>
              <a:path h="5615305">
                <a:moveTo>
                  <a:pt x="0" y="0"/>
                </a:moveTo>
                <a:lnTo>
                  <a:pt x="0" y="5615127"/>
                </a:lnTo>
              </a:path>
            </a:pathLst>
          </a:custGeom>
          <a:ln w="10470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7">
            <a:extLst>
              <a:ext uri="{FF2B5EF4-FFF2-40B4-BE49-F238E27FC236}">
                <a16:creationId xmlns:a16="http://schemas.microsoft.com/office/drawing/2014/main" xmlns="" id="{B5E3B7C0-8917-4BB3-A7FE-AC87B1143E6A}"/>
              </a:ext>
            </a:extLst>
          </p:cNvPr>
          <p:cNvSpPr/>
          <p:nvPr/>
        </p:nvSpPr>
        <p:spPr>
          <a:xfrm>
            <a:off x="15477898" y="2406420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90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68">
            <a:extLst>
              <a:ext uri="{FF2B5EF4-FFF2-40B4-BE49-F238E27FC236}">
                <a16:creationId xmlns:a16="http://schemas.microsoft.com/office/drawing/2014/main" xmlns="" id="{58CCB695-0B5B-4995-8CB5-8D8B5009656F}"/>
              </a:ext>
            </a:extLst>
          </p:cNvPr>
          <p:cNvSpPr txBox="1"/>
          <p:nvPr/>
        </p:nvSpPr>
        <p:spPr>
          <a:xfrm>
            <a:off x="15745904" y="2503805"/>
            <a:ext cx="249554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s-ES"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4</a:t>
            </a:r>
            <a:endParaRPr sz="3600" dirty="0">
              <a:latin typeface="FiraSans-Light"/>
              <a:cs typeface="FiraSans-Light"/>
            </a:endParaRPr>
          </a:p>
        </p:txBody>
      </p:sp>
      <p:sp>
        <p:nvSpPr>
          <p:cNvPr id="22" name="object 54">
            <a:extLst>
              <a:ext uri="{FF2B5EF4-FFF2-40B4-BE49-F238E27FC236}">
                <a16:creationId xmlns:a16="http://schemas.microsoft.com/office/drawing/2014/main" xmlns="" id="{ED7028DF-C73A-4E99-9FB0-092BBDE3EC73}"/>
              </a:ext>
            </a:extLst>
          </p:cNvPr>
          <p:cNvSpPr/>
          <p:nvPr/>
        </p:nvSpPr>
        <p:spPr>
          <a:xfrm>
            <a:off x="13785850" y="3315970"/>
            <a:ext cx="0" cy="5615305"/>
          </a:xfrm>
          <a:custGeom>
            <a:avLst/>
            <a:gdLst/>
            <a:ahLst/>
            <a:cxnLst/>
            <a:rect l="l" t="t" r="r" b="b"/>
            <a:pathLst>
              <a:path h="5615305">
                <a:moveTo>
                  <a:pt x="0" y="0"/>
                </a:moveTo>
                <a:lnTo>
                  <a:pt x="0" y="5615127"/>
                </a:lnTo>
              </a:path>
            </a:pathLst>
          </a:custGeom>
          <a:ln w="10470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62">
            <a:extLst>
              <a:ext uri="{FF2B5EF4-FFF2-40B4-BE49-F238E27FC236}">
                <a16:creationId xmlns:a16="http://schemas.microsoft.com/office/drawing/2014/main" xmlns="" id="{BBA0DCAB-6B80-48D2-9205-A5D03444C3AF}"/>
              </a:ext>
            </a:extLst>
          </p:cNvPr>
          <p:cNvSpPr txBox="1"/>
          <p:nvPr/>
        </p:nvSpPr>
        <p:spPr>
          <a:xfrm>
            <a:off x="10250171" y="3755029"/>
            <a:ext cx="3383279" cy="16403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Cumplimentar 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formulario 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desarrollo</a:t>
            </a:r>
          </a:p>
        </p:txBody>
      </p:sp>
      <p:sp>
        <p:nvSpPr>
          <p:cNvPr id="24" name="object 63">
            <a:extLst>
              <a:ext uri="{FF2B5EF4-FFF2-40B4-BE49-F238E27FC236}">
                <a16:creationId xmlns:a16="http://schemas.microsoft.com/office/drawing/2014/main" xmlns="" id="{1AAD2D2A-4C76-4CD0-A85E-8AD40E606B56}"/>
              </a:ext>
            </a:extLst>
          </p:cNvPr>
          <p:cNvSpPr/>
          <p:nvPr/>
        </p:nvSpPr>
        <p:spPr>
          <a:xfrm>
            <a:off x="2568930" y="6202193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89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64">
            <a:extLst>
              <a:ext uri="{FF2B5EF4-FFF2-40B4-BE49-F238E27FC236}">
                <a16:creationId xmlns:a16="http://schemas.microsoft.com/office/drawing/2014/main" xmlns="" id="{CE0DA8D7-989B-45B2-BCBB-D0795F24C51F}"/>
              </a:ext>
            </a:extLst>
          </p:cNvPr>
          <p:cNvSpPr txBox="1"/>
          <p:nvPr/>
        </p:nvSpPr>
        <p:spPr>
          <a:xfrm>
            <a:off x="2853754" y="6299578"/>
            <a:ext cx="215900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s-ES"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5</a:t>
            </a:r>
            <a:endParaRPr sz="3600" dirty="0">
              <a:latin typeface="FiraSans-Light"/>
              <a:cs typeface="FiraSans-Light"/>
            </a:endParaRPr>
          </a:p>
        </p:txBody>
      </p:sp>
      <p:sp>
        <p:nvSpPr>
          <p:cNvPr id="26" name="object 65">
            <a:extLst>
              <a:ext uri="{FF2B5EF4-FFF2-40B4-BE49-F238E27FC236}">
                <a16:creationId xmlns:a16="http://schemas.microsoft.com/office/drawing/2014/main" xmlns="" id="{33C01671-156F-4F20-952F-6FE9CB75D6BE}"/>
              </a:ext>
            </a:extLst>
          </p:cNvPr>
          <p:cNvSpPr/>
          <p:nvPr/>
        </p:nvSpPr>
        <p:spPr>
          <a:xfrm>
            <a:off x="6969591" y="6188075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90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66">
            <a:extLst>
              <a:ext uri="{FF2B5EF4-FFF2-40B4-BE49-F238E27FC236}">
                <a16:creationId xmlns:a16="http://schemas.microsoft.com/office/drawing/2014/main" xmlns="" id="{A6EBC118-8E50-46F0-888A-D738998ED50A}"/>
              </a:ext>
            </a:extLst>
          </p:cNvPr>
          <p:cNvSpPr txBox="1"/>
          <p:nvPr/>
        </p:nvSpPr>
        <p:spPr>
          <a:xfrm>
            <a:off x="7239213" y="6285460"/>
            <a:ext cx="246379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s-ES"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6</a:t>
            </a:r>
            <a:endParaRPr sz="3600" dirty="0">
              <a:latin typeface="FiraSans-Light"/>
              <a:cs typeface="FiraSans-Light"/>
            </a:endParaRPr>
          </a:p>
        </p:txBody>
      </p:sp>
      <p:sp>
        <p:nvSpPr>
          <p:cNvPr id="32" name="object 60">
            <a:extLst>
              <a:ext uri="{FF2B5EF4-FFF2-40B4-BE49-F238E27FC236}">
                <a16:creationId xmlns:a16="http://schemas.microsoft.com/office/drawing/2014/main" xmlns="" id="{91D09D49-E6A6-4566-B814-E0ED81CFDA78}"/>
              </a:ext>
            </a:extLst>
          </p:cNvPr>
          <p:cNvSpPr txBox="1"/>
          <p:nvPr/>
        </p:nvSpPr>
        <p:spPr>
          <a:xfrm>
            <a:off x="527934" y="7483475"/>
            <a:ext cx="4629039" cy="16403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spc="-45" dirty="0">
                <a:solidFill>
                  <a:srgbClr val="666666"/>
                </a:solidFill>
                <a:latin typeface="FiraSans-Light"/>
                <a:cs typeface="FiraSans-Light"/>
              </a:rPr>
              <a:t>Remitir árbol 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spc="-45" dirty="0">
                <a:solidFill>
                  <a:srgbClr val="666666"/>
                </a:solidFill>
                <a:latin typeface="FiraSans-Light"/>
                <a:cs typeface="FiraSans-Light"/>
              </a:rPr>
              <a:t>específico 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spc="-45" dirty="0">
                <a:solidFill>
                  <a:srgbClr val="666666"/>
                </a:solidFill>
                <a:latin typeface="FiraSans-Light"/>
                <a:cs typeface="FiraSans-Light"/>
              </a:rPr>
              <a:t>(si procede) </a:t>
            </a:r>
          </a:p>
        </p:txBody>
      </p:sp>
      <p:sp>
        <p:nvSpPr>
          <p:cNvPr id="33" name="object 61">
            <a:extLst>
              <a:ext uri="{FF2B5EF4-FFF2-40B4-BE49-F238E27FC236}">
                <a16:creationId xmlns:a16="http://schemas.microsoft.com/office/drawing/2014/main" xmlns="" id="{E6110168-CC24-463D-85CB-F70B697A6E3E}"/>
              </a:ext>
            </a:extLst>
          </p:cNvPr>
          <p:cNvSpPr txBox="1"/>
          <p:nvPr/>
        </p:nvSpPr>
        <p:spPr>
          <a:xfrm>
            <a:off x="5175065" y="7506466"/>
            <a:ext cx="4495794" cy="162749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Validaciones específicas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spc="-45" dirty="0">
                <a:solidFill>
                  <a:srgbClr val="666666"/>
                </a:solidFill>
                <a:latin typeface="FiraSans-Light"/>
                <a:cs typeface="FiraSans-Light"/>
              </a:rPr>
              <a:t>(si procede) 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140865F6-2D5E-4278-878B-F16D15D90515}"/>
              </a:ext>
            </a:extLst>
          </p:cNvPr>
          <p:cNvGrpSpPr/>
          <p:nvPr/>
        </p:nvGrpSpPr>
        <p:grpSpPr>
          <a:xfrm>
            <a:off x="18432982" y="6572928"/>
            <a:ext cx="1551493" cy="4637159"/>
            <a:chOff x="18432982" y="6572928"/>
            <a:chExt cx="1551493" cy="4637159"/>
          </a:xfrm>
        </p:grpSpPr>
        <p:sp>
          <p:nvSpPr>
            <p:cNvPr id="38" name="object 35">
              <a:extLst>
                <a:ext uri="{FF2B5EF4-FFF2-40B4-BE49-F238E27FC236}">
                  <a16:creationId xmlns:a16="http://schemas.microsoft.com/office/drawing/2014/main" xmlns="" id="{B6EE936B-5E2E-4891-940E-95CAA6F179F0}"/>
                </a:ext>
              </a:extLst>
            </p:cNvPr>
            <p:cNvSpPr txBox="1"/>
            <p:nvPr/>
          </p:nvSpPr>
          <p:spPr>
            <a:xfrm>
              <a:off x="18432982" y="7521266"/>
              <a:ext cx="1551305" cy="867410"/>
            </a:xfrm>
            <a:prstGeom prst="rect">
              <a:avLst/>
            </a:prstGeom>
            <a:ln w="22721">
              <a:solidFill>
                <a:srgbClr val="1FB38C"/>
              </a:solidFill>
            </a:ln>
          </p:spPr>
          <p:txBody>
            <a:bodyPr vert="horz" wrap="square" lIns="0" tIns="6921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545"/>
                </a:spcBef>
              </a:pPr>
              <a:r>
                <a:rPr sz="1350" spc="-5" dirty="0">
                  <a:solidFill>
                    <a:srgbClr val="1FB38C"/>
                  </a:solidFill>
                  <a:latin typeface="FiraSans-Thin"/>
                  <a:cs typeface="FiraSans-Thin"/>
                </a:rPr>
                <a:t>2</a:t>
              </a:r>
              <a:endParaRPr sz="1350">
                <a:latin typeface="FiraSans-Thin"/>
                <a:cs typeface="FiraSans-Thin"/>
              </a:endParaRPr>
            </a:p>
          </p:txBody>
        </p:sp>
        <p:sp>
          <p:nvSpPr>
            <p:cNvPr id="39" name="object 36">
              <a:extLst>
                <a:ext uri="{FF2B5EF4-FFF2-40B4-BE49-F238E27FC236}">
                  <a16:creationId xmlns:a16="http://schemas.microsoft.com/office/drawing/2014/main" xmlns="" id="{4C368118-C32D-48E7-8927-1B2468DE0E4B}"/>
                </a:ext>
              </a:extLst>
            </p:cNvPr>
            <p:cNvSpPr txBox="1"/>
            <p:nvPr/>
          </p:nvSpPr>
          <p:spPr>
            <a:xfrm>
              <a:off x="18432982" y="6572928"/>
              <a:ext cx="1551305" cy="867410"/>
            </a:xfrm>
            <a:prstGeom prst="rect">
              <a:avLst/>
            </a:prstGeom>
            <a:solidFill>
              <a:srgbClr val="D7F1EA"/>
            </a:solidFill>
            <a:ln w="25266">
              <a:solidFill>
                <a:srgbClr val="1FB38C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ts val="1375"/>
                </a:lnSpc>
              </a:pPr>
              <a:r>
                <a:rPr sz="1350" spc="-5" dirty="0">
                  <a:solidFill>
                    <a:srgbClr val="1FB38C"/>
                  </a:solidFill>
                  <a:latin typeface="FiraSans-Thin"/>
                  <a:cs typeface="FiraSans-Thin"/>
                </a:rPr>
                <a:t>1</a:t>
              </a:r>
              <a:endParaRPr sz="1350">
                <a:latin typeface="FiraSans-Thin"/>
                <a:cs typeface="FiraSans-Thin"/>
              </a:endParaRPr>
            </a:p>
          </p:txBody>
        </p:sp>
        <p:sp>
          <p:nvSpPr>
            <p:cNvPr id="40" name="object 37">
              <a:extLst>
                <a:ext uri="{FF2B5EF4-FFF2-40B4-BE49-F238E27FC236}">
                  <a16:creationId xmlns:a16="http://schemas.microsoft.com/office/drawing/2014/main" xmlns="" id="{66A2B87E-E56F-402C-BC7F-0E5BE8D7B883}"/>
                </a:ext>
              </a:extLst>
            </p:cNvPr>
            <p:cNvSpPr txBox="1"/>
            <p:nvPr/>
          </p:nvSpPr>
          <p:spPr>
            <a:xfrm>
              <a:off x="19168030" y="8424522"/>
              <a:ext cx="93980" cy="23050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"/>
                </a:spcBef>
              </a:pPr>
              <a:r>
                <a:rPr sz="1350" spc="-5" dirty="0">
                  <a:solidFill>
                    <a:srgbClr val="1FB38C"/>
                  </a:solidFill>
                  <a:latin typeface="FiraSans-Thin"/>
                  <a:cs typeface="FiraSans-Thin"/>
                </a:rPr>
                <a:t>3</a:t>
              </a:r>
              <a:endParaRPr sz="1350" dirty="0">
                <a:latin typeface="FiraSans-Thin"/>
                <a:cs typeface="FiraSans-Thin"/>
              </a:endParaRPr>
            </a:p>
          </p:txBody>
        </p:sp>
        <p:sp>
          <p:nvSpPr>
            <p:cNvPr id="41" name="object 38">
              <a:extLst>
                <a:ext uri="{FF2B5EF4-FFF2-40B4-BE49-F238E27FC236}">
                  <a16:creationId xmlns:a16="http://schemas.microsoft.com/office/drawing/2014/main" xmlns="" id="{967CB48B-AB8D-4383-A57F-67D40264E3C9}"/>
                </a:ext>
              </a:extLst>
            </p:cNvPr>
            <p:cNvSpPr/>
            <p:nvPr/>
          </p:nvSpPr>
          <p:spPr>
            <a:xfrm>
              <a:off x="18432982" y="8467185"/>
              <a:ext cx="1551305" cy="867410"/>
            </a:xfrm>
            <a:custGeom>
              <a:avLst/>
              <a:gdLst/>
              <a:ahLst/>
              <a:cxnLst/>
              <a:rect l="l" t="t" r="r" b="b"/>
              <a:pathLst>
                <a:path w="1551305" h="867409">
                  <a:moveTo>
                    <a:pt x="0" y="867355"/>
                  </a:moveTo>
                  <a:lnTo>
                    <a:pt x="1550874" y="867355"/>
                  </a:lnTo>
                  <a:lnTo>
                    <a:pt x="1550874" y="0"/>
                  </a:lnTo>
                  <a:lnTo>
                    <a:pt x="0" y="0"/>
                  </a:lnTo>
                  <a:lnTo>
                    <a:pt x="0" y="86735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39">
              <a:extLst>
                <a:ext uri="{FF2B5EF4-FFF2-40B4-BE49-F238E27FC236}">
                  <a16:creationId xmlns:a16="http://schemas.microsoft.com/office/drawing/2014/main" xmlns="" id="{007E6770-7485-481E-BF9B-72A0D06F4426}"/>
                </a:ext>
              </a:extLst>
            </p:cNvPr>
            <p:cNvSpPr txBox="1"/>
            <p:nvPr/>
          </p:nvSpPr>
          <p:spPr>
            <a:xfrm>
              <a:off x="19165560" y="9381801"/>
              <a:ext cx="98425" cy="23050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"/>
                </a:spcBef>
              </a:pPr>
              <a:r>
                <a:rPr sz="1350" spc="-5" dirty="0">
                  <a:solidFill>
                    <a:srgbClr val="1FB38C"/>
                  </a:solidFill>
                  <a:latin typeface="FiraSans-Thin"/>
                  <a:cs typeface="FiraSans-Thin"/>
                </a:rPr>
                <a:t>4</a:t>
              </a:r>
              <a:endParaRPr sz="1350">
                <a:latin typeface="FiraSans-Thin"/>
                <a:cs typeface="FiraSans-Thin"/>
              </a:endParaRPr>
            </a:p>
          </p:txBody>
        </p:sp>
        <p:sp>
          <p:nvSpPr>
            <p:cNvPr id="44" name="object 40">
              <a:extLst>
                <a:ext uri="{FF2B5EF4-FFF2-40B4-BE49-F238E27FC236}">
                  <a16:creationId xmlns:a16="http://schemas.microsoft.com/office/drawing/2014/main" xmlns="" id="{A0D0C0CB-4C1B-4A4B-A5CF-4DD989999664}"/>
                </a:ext>
              </a:extLst>
            </p:cNvPr>
            <p:cNvSpPr/>
            <p:nvPr/>
          </p:nvSpPr>
          <p:spPr>
            <a:xfrm>
              <a:off x="18432982" y="9424464"/>
              <a:ext cx="1551305" cy="867410"/>
            </a:xfrm>
            <a:custGeom>
              <a:avLst/>
              <a:gdLst/>
              <a:ahLst/>
              <a:cxnLst/>
              <a:rect l="l" t="t" r="r" b="b"/>
              <a:pathLst>
                <a:path w="1551305" h="867409">
                  <a:moveTo>
                    <a:pt x="0" y="867355"/>
                  </a:moveTo>
                  <a:lnTo>
                    <a:pt x="1550874" y="867355"/>
                  </a:lnTo>
                  <a:lnTo>
                    <a:pt x="1550874" y="0"/>
                  </a:lnTo>
                  <a:lnTo>
                    <a:pt x="0" y="0"/>
                  </a:lnTo>
                  <a:lnTo>
                    <a:pt x="0" y="86735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1">
              <a:extLst>
                <a:ext uri="{FF2B5EF4-FFF2-40B4-BE49-F238E27FC236}">
                  <a16:creationId xmlns:a16="http://schemas.microsoft.com/office/drawing/2014/main" xmlns="" id="{D4AB3FEE-941D-4751-B658-972899EF5125}"/>
                </a:ext>
              </a:extLst>
            </p:cNvPr>
            <p:cNvSpPr txBox="1"/>
            <p:nvPr/>
          </p:nvSpPr>
          <p:spPr>
            <a:xfrm>
              <a:off x="19168030" y="10300017"/>
              <a:ext cx="93980" cy="23050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"/>
                </a:spcBef>
              </a:pPr>
              <a:r>
                <a:rPr sz="1350" spc="-5" dirty="0">
                  <a:solidFill>
                    <a:srgbClr val="1FB38C"/>
                  </a:solidFill>
                  <a:latin typeface="FiraSans-Thin"/>
                  <a:cs typeface="FiraSans-Thin"/>
                </a:rPr>
                <a:t>5</a:t>
              </a:r>
              <a:endParaRPr sz="1350">
                <a:latin typeface="FiraSans-Thin"/>
                <a:cs typeface="FiraSans-Thin"/>
              </a:endParaRPr>
            </a:p>
          </p:txBody>
        </p:sp>
        <p:sp>
          <p:nvSpPr>
            <p:cNvPr id="46" name="object 42">
              <a:extLst>
                <a:ext uri="{FF2B5EF4-FFF2-40B4-BE49-F238E27FC236}">
                  <a16:creationId xmlns:a16="http://schemas.microsoft.com/office/drawing/2014/main" xmlns="" id="{006F9A72-4C44-4C0B-BBDF-8EEB60CADFFB}"/>
                </a:ext>
              </a:extLst>
            </p:cNvPr>
            <p:cNvSpPr/>
            <p:nvPr/>
          </p:nvSpPr>
          <p:spPr>
            <a:xfrm>
              <a:off x="18432982" y="10342677"/>
              <a:ext cx="1551305" cy="867410"/>
            </a:xfrm>
            <a:custGeom>
              <a:avLst/>
              <a:gdLst/>
              <a:ahLst/>
              <a:cxnLst/>
              <a:rect l="l" t="t" r="r" b="b"/>
              <a:pathLst>
                <a:path w="1551305" h="867409">
                  <a:moveTo>
                    <a:pt x="0" y="867355"/>
                  </a:moveTo>
                  <a:lnTo>
                    <a:pt x="1550874" y="867355"/>
                  </a:lnTo>
                  <a:lnTo>
                    <a:pt x="1550874" y="0"/>
                  </a:lnTo>
                  <a:lnTo>
                    <a:pt x="0" y="0"/>
                  </a:lnTo>
                  <a:lnTo>
                    <a:pt x="0" y="867355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3">
              <a:extLst>
                <a:ext uri="{FF2B5EF4-FFF2-40B4-BE49-F238E27FC236}">
                  <a16:creationId xmlns:a16="http://schemas.microsoft.com/office/drawing/2014/main" xmlns="" id="{6F76904C-536B-4163-AE77-FCADB20CAACC}"/>
                </a:ext>
              </a:extLst>
            </p:cNvPr>
            <p:cNvSpPr/>
            <p:nvPr/>
          </p:nvSpPr>
          <p:spPr>
            <a:xfrm>
              <a:off x="18606077" y="9869519"/>
              <a:ext cx="1205230" cy="282575"/>
            </a:xfrm>
            <a:custGeom>
              <a:avLst/>
              <a:gdLst/>
              <a:ahLst/>
              <a:cxnLst/>
              <a:rect l="l" t="t" r="r" b="b"/>
              <a:pathLst>
                <a:path w="1205230" h="282575">
                  <a:moveTo>
                    <a:pt x="0" y="282054"/>
                  </a:moveTo>
                  <a:lnTo>
                    <a:pt x="1204685" y="282054"/>
                  </a:lnTo>
                  <a:lnTo>
                    <a:pt x="1204685" y="0"/>
                  </a:lnTo>
                  <a:lnTo>
                    <a:pt x="0" y="0"/>
                  </a:lnTo>
                  <a:lnTo>
                    <a:pt x="0" y="282054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4">
              <a:extLst>
                <a:ext uri="{FF2B5EF4-FFF2-40B4-BE49-F238E27FC236}">
                  <a16:creationId xmlns:a16="http://schemas.microsoft.com/office/drawing/2014/main" xmlns="" id="{868CBF5C-42AB-42A9-9C9B-455A108E6B12}"/>
                </a:ext>
              </a:extLst>
            </p:cNvPr>
            <p:cNvSpPr/>
            <p:nvPr/>
          </p:nvSpPr>
          <p:spPr>
            <a:xfrm>
              <a:off x="18606077" y="9869519"/>
              <a:ext cx="1205230" cy="282575"/>
            </a:xfrm>
            <a:custGeom>
              <a:avLst/>
              <a:gdLst/>
              <a:ahLst/>
              <a:cxnLst/>
              <a:rect l="l" t="t" r="r" b="b"/>
              <a:pathLst>
                <a:path w="1205230" h="282575">
                  <a:moveTo>
                    <a:pt x="0" y="282054"/>
                  </a:moveTo>
                  <a:lnTo>
                    <a:pt x="1204685" y="282054"/>
                  </a:lnTo>
                  <a:lnTo>
                    <a:pt x="1204685" y="0"/>
                  </a:lnTo>
                  <a:lnTo>
                    <a:pt x="0" y="0"/>
                  </a:lnTo>
                  <a:lnTo>
                    <a:pt x="0" y="282054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5">
              <a:extLst>
                <a:ext uri="{FF2B5EF4-FFF2-40B4-BE49-F238E27FC236}">
                  <a16:creationId xmlns:a16="http://schemas.microsoft.com/office/drawing/2014/main" xmlns="" id="{CB382E2E-C5D6-45E0-9007-80F49C136071}"/>
                </a:ext>
              </a:extLst>
            </p:cNvPr>
            <p:cNvSpPr/>
            <p:nvPr/>
          </p:nvSpPr>
          <p:spPr>
            <a:xfrm>
              <a:off x="18750093" y="7894634"/>
              <a:ext cx="197627" cy="19762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6">
              <a:extLst>
                <a:ext uri="{FF2B5EF4-FFF2-40B4-BE49-F238E27FC236}">
                  <a16:creationId xmlns:a16="http://schemas.microsoft.com/office/drawing/2014/main" xmlns="" id="{EC579D7B-CBB1-47CC-812C-9255AA099BF1}"/>
                </a:ext>
              </a:extLst>
            </p:cNvPr>
            <p:cNvSpPr/>
            <p:nvPr/>
          </p:nvSpPr>
          <p:spPr>
            <a:xfrm>
              <a:off x="19495881" y="7894634"/>
              <a:ext cx="197627" cy="19762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7">
              <a:extLst>
                <a:ext uri="{FF2B5EF4-FFF2-40B4-BE49-F238E27FC236}">
                  <a16:creationId xmlns:a16="http://schemas.microsoft.com/office/drawing/2014/main" xmlns="" id="{F2F87536-63AA-4BFF-B662-8DE48774E16E}"/>
                </a:ext>
              </a:extLst>
            </p:cNvPr>
            <p:cNvSpPr/>
            <p:nvPr/>
          </p:nvSpPr>
          <p:spPr>
            <a:xfrm>
              <a:off x="19109610" y="7894634"/>
              <a:ext cx="197627" cy="19762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48">
              <a:extLst>
                <a:ext uri="{FF2B5EF4-FFF2-40B4-BE49-F238E27FC236}">
                  <a16:creationId xmlns:a16="http://schemas.microsoft.com/office/drawing/2014/main" xmlns="" id="{A51C51E4-77BF-4E3B-8ED6-6291E821C106}"/>
                </a:ext>
              </a:extLst>
            </p:cNvPr>
            <p:cNvSpPr/>
            <p:nvPr/>
          </p:nvSpPr>
          <p:spPr>
            <a:xfrm>
              <a:off x="18432982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9">
              <a:extLst>
                <a:ext uri="{FF2B5EF4-FFF2-40B4-BE49-F238E27FC236}">
                  <a16:creationId xmlns:a16="http://schemas.microsoft.com/office/drawing/2014/main" xmlns="" id="{6EBC74C3-A44F-43C2-B2A5-C8E2219AF71F}"/>
                </a:ext>
              </a:extLst>
            </p:cNvPr>
            <p:cNvSpPr/>
            <p:nvPr/>
          </p:nvSpPr>
          <p:spPr>
            <a:xfrm>
              <a:off x="18432982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0">
              <a:extLst>
                <a:ext uri="{FF2B5EF4-FFF2-40B4-BE49-F238E27FC236}">
                  <a16:creationId xmlns:a16="http://schemas.microsoft.com/office/drawing/2014/main" xmlns="" id="{1694EF3B-9508-4576-9C55-A57B2825FC37}"/>
                </a:ext>
              </a:extLst>
            </p:cNvPr>
            <p:cNvSpPr/>
            <p:nvPr/>
          </p:nvSpPr>
          <p:spPr>
            <a:xfrm>
              <a:off x="19000766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1">
              <a:extLst>
                <a:ext uri="{FF2B5EF4-FFF2-40B4-BE49-F238E27FC236}">
                  <a16:creationId xmlns:a16="http://schemas.microsoft.com/office/drawing/2014/main" xmlns="" id="{DE500501-2FFF-4B83-BEE9-C641D2F7FF64}"/>
                </a:ext>
              </a:extLst>
            </p:cNvPr>
            <p:cNvSpPr/>
            <p:nvPr/>
          </p:nvSpPr>
          <p:spPr>
            <a:xfrm>
              <a:off x="19000766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2">
              <a:extLst>
                <a:ext uri="{FF2B5EF4-FFF2-40B4-BE49-F238E27FC236}">
                  <a16:creationId xmlns:a16="http://schemas.microsoft.com/office/drawing/2014/main" xmlns="" id="{224FF70D-D9C0-47F6-96C3-7BAB6E5800AC}"/>
                </a:ext>
              </a:extLst>
            </p:cNvPr>
            <p:cNvSpPr/>
            <p:nvPr/>
          </p:nvSpPr>
          <p:spPr>
            <a:xfrm>
              <a:off x="19568550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3">
              <a:extLst>
                <a:ext uri="{FF2B5EF4-FFF2-40B4-BE49-F238E27FC236}">
                  <a16:creationId xmlns:a16="http://schemas.microsoft.com/office/drawing/2014/main" xmlns="" id="{9965B1D6-BA96-4CD2-A220-EEBDAC7EEF80}"/>
                </a:ext>
              </a:extLst>
            </p:cNvPr>
            <p:cNvSpPr/>
            <p:nvPr/>
          </p:nvSpPr>
          <p:spPr>
            <a:xfrm>
              <a:off x="19568550" y="8871487"/>
              <a:ext cx="415925" cy="172720"/>
            </a:xfrm>
            <a:custGeom>
              <a:avLst/>
              <a:gdLst/>
              <a:ahLst/>
              <a:cxnLst/>
              <a:rect l="l" t="t" r="r" b="b"/>
              <a:pathLst>
                <a:path w="415925" h="172720">
                  <a:moveTo>
                    <a:pt x="0" y="172361"/>
                  </a:moveTo>
                  <a:lnTo>
                    <a:pt x="415306" y="172361"/>
                  </a:lnTo>
                  <a:lnTo>
                    <a:pt x="415306" y="0"/>
                  </a:lnTo>
                  <a:lnTo>
                    <a:pt x="0" y="0"/>
                  </a:lnTo>
                  <a:lnTo>
                    <a:pt x="0" y="172361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8" name="object 13">
            <a:extLst>
              <a:ext uri="{FF2B5EF4-FFF2-40B4-BE49-F238E27FC236}">
                <a16:creationId xmlns:a16="http://schemas.microsoft.com/office/drawing/2014/main" xmlns="" id="{EE6EC16C-131E-4B55-8A7B-57CB46565E5D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Marcador de número de diapositiva 23">
            <a:extLst>
              <a:ext uri="{FF2B5EF4-FFF2-40B4-BE49-F238E27FC236}">
                <a16:creationId xmlns:a16="http://schemas.microsoft.com/office/drawing/2014/main" xmlns="" id="{714C7EA7-1CCC-461F-9F7C-A9EC8B0FC86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12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123248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9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xmlns="" id="{8BB5ECB2-98F8-4354-9071-CC5DF419737A}"/>
              </a:ext>
            </a:extLst>
          </p:cNvPr>
          <p:cNvGrpSpPr/>
          <p:nvPr/>
        </p:nvGrpSpPr>
        <p:grpSpPr>
          <a:xfrm>
            <a:off x="10956880" y="2796442"/>
            <a:ext cx="6505819" cy="5727686"/>
            <a:chOff x="10956880" y="2796442"/>
            <a:chExt cx="6505819" cy="5727686"/>
          </a:xfrm>
        </p:grpSpPr>
        <p:sp>
          <p:nvSpPr>
            <p:cNvPr id="7" name="object 2">
              <a:extLst>
                <a:ext uri="{FF2B5EF4-FFF2-40B4-BE49-F238E27FC236}">
                  <a16:creationId xmlns:a16="http://schemas.microsoft.com/office/drawing/2014/main" xmlns="" id="{4C3A652C-8D8F-43F2-9523-3C2AEF14086E}"/>
                </a:ext>
              </a:extLst>
            </p:cNvPr>
            <p:cNvSpPr/>
            <p:nvPr/>
          </p:nvSpPr>
          <p:spPr>
            <a:xfrm>
              <a:off x="13058671" y="2887545"/>
              <a:ext cx="4326255" cy="3098800"/>
            </a:xfrm>
            <a:custGeom>
              <a:avLst/>
              <a:gdLst/>
              <a:ahLst/>
              <a:cxnLst/>
              <a:rect l="l" t="t" r="r" b="b"/>
              <a:pathLst>
                <a:path w="4326255" h="3098800">
                  <a:moveTo>
                    <a:pt x="0" y="3098711"/>
                  </a:moveTo>
                  <a:lnTo>
                    <a:pt x="4325847" y="3098711"/>
                  </a:lnTo>
                  <a:lnTo>
                    <a:pt x="4325847" y="0"/>
                  </a:lnTo>
                  <a:lnTo>
                    <a:pt x="0" y="0"/>
                  </a:lnTo>
                  <a:lnTo>
                    <a:pt x="0" y="3098711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3">
              <a:extLst>
                <a:ext uri="{FF2B5EF4-FFF2-40B4-BE49-F238E27FC236}">
                  <a16:creationId xmlns:a16="http://schemas.microsoft.com/office/drawing/2014/main" xmlns="" id="{A03B4C0A-1FEE-43B1-8CD5-32173B80D686}"/>
                </a:ext>
              </a:extLst>
            </p:cNvPr>
            <p:cNvSpPr/>
            <p:nvPr/>
          </p:nvSpPr>
          <p:spPr>
            <a:xfrm>
              <a:off x="17306489" y="2840217"/>
              <a:ext cx="156210" cy="156210"/>
            </a:xfrm>
            <a:custGeom>
              <a:avLst/>
              <a:gdLst/>
              <a:ahLst/>
              <a:cxnLst/>
              <a:rect l="l" t="t" r="r" b="b"/>
              <a:pathLst>
                <a:path w="156209" h="156210">
                  <a:moveTo>
                    <a:pt x="0" y="156058"/>
                  </a:moveTo>
                  <a:lnTo>
                    <a:pt x="156058" y="156058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5605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4">
              <a:extLst>
                <a:ext uri="{FF2B5EF4-FFF2-40B4-BE49-F238E27FC236}">
                  <a16:creationId xmlns:a16="http://schemas.microsoft.com/office/drawing/2014/main" xmlns="" id="{D8AF485E-F28B-404A-9204-AEF61E81F805}"/>
                </a:ext>
              </a:extLst>
            </p:cNvPr>
            <p:cNvSpPr/>
            <p:nvPr/>
          </p:nvSpPr>
          <p:spPr>
            <a:xfrm>
              <a:off x="17306489" y="2840217"/>
              <a:ext cx="156210" cy="156210"/>
            </a:xfrm>
            <a:custGeom>
              <a:avLst/>
              <a:gdLst/>
              <a:ahLst/>
              <a:cxnLst/>
              <a:rect l="l" t="t" r="r" b="b"/>
              <a:pathLst>
                <a:path w="156209" h="156210">
                  <a:moveTo>
                    <a:pt x="0" y="156058"/>
                  </a:moveTo>
                  <a:lnTo>
                    <a:pt x="156058" y="156058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56058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5">
              <a:extLst>
                <a:ext uri="{FF2B5EF4-FFF2-40B4-BE49-F238E27FC236}">
                  <a16:creationId xmlns:a16="http://schemas.microsoft.com/office/drawing/2014/main" xmlns="" id="{C3E1022A-742F-42F4-8F15-ED4C4F6E85BA}"/>
                </a:ext>
              </a:extLst>
            </p:cNvPr>
            <p:cNvSpPr/>
            <p:nvPr/>
          </p:nvSpPr>
          <p:spPr>
            <a:xfrm>
              <a:off x="17306489" y="5914427"/>
              <a:ext cx="156210" cy="156210"/>
            </a:xfrm>
            <a:custGeom>
              <a:avLst/>
              <a:gdLst/>
              <a:ahLst/>
              <a:cxnLst/>
              <a:rect l="l" t="t" r="r" b="b"/>
              <a:pathLst>
                <a:path w="156209" h="156210">
                  <a:moveTo>
                    <a:pt x="0" y="156058"/>
                  </a:moveTo>
                  <a:lnTo>
                    <a:pt x="156058" y="156058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5605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6">
              <a:extLst>
                <a:ext uri="{FF2B5EF4-FFF2-40B4-BE49-F238E27FC236}">
                  <a16:creationId xmlns:a16="http://schemas.microsoft.com/office/drawing/2014/main" xmlns="" id="{F3D67E15-DA2E-42E2-9C26-6702D394B693}"/>
                </a:ext>
              </a:extLst>
            </p:cNvPr>
            <p:cNvSpPr/>
            <p:nvPr/>
          </p:nvSpPr>
          <p:spPr>
            <a:xfrm>
              <a:off x="17306489" y="5914427"/>
              <a:ext cx="156210" cy="156210"/>
            </a:xfrm>
            <a:custGeom>
              <a:avLst/>
              <a:gdLst/>
              <a:ahLst/>
              <a:cxnLst/>
              <a:rect l="l" t="t" r="r" b="b"/>
              <a:pathLst>
                <a:path w="156209" h="156210">
                  <a:moveTo>
                    <a:pt x="0" y="156058"/>
                  </a:moveTo>
                  <a:lnTo>
                    <a:pt x="156058" y="156058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56058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7">
              <a:extLst>
                <a:ext uri="{FF2B5EF4-FFF2-40B4-BE49-F238E27FC236}">
                  <a16:creationId xmlns:a16="http://schemas.microsoft.com/office/drawing/2014/main" xmlns="" id="{22AF6FA1-E9A0-44A5-9C0A-5A889C28AB67}"/>
                </a:ext>
              </a:extLst>
            </p:cNvPr>
            <p:cNvSpPr/>
            <p:nvPr/>
          </p:nvSpPr>
          <p:spPr>
            <a:xfrm>
              <a:off x="13080240" y="5923358"/>
              <a:ext cx="156210" cy="156210"/>
            </a:xfrm>
            <a:custGeom>
              <a:avLst/>
              <a:gdLst/>
              <a:ahLst/>
              <a:cxnLst/>
              <a:rect l="l" t="t" r="r" b="b"/>
              <a:pathLst>
                <a:path w="156209" h="156210">
                  <a:moveTo>
                    <a:pt x="0" y="156058"/>
                  </a:moveTo>
                  <a:lnTo>
                    <a:pt x="156058" y="156058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56058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8">
              <a:extLst>
                <a:ext uri="{FF2B5EF4-FFF2-40B4-BE49-F238E27FC236}">
                  <a16:creationId xmlns:a16="http://schemas.microsoft.com/office/drawing/2014/main" xmlns="" id="{54CD3494-44E4-476B-89FA-D7530CBE0FAE}"/>
                </a:ext>
              </a:extLst>
            </p:cNvPr>
            <p:cNvSpPr/>
            <p:nvPr/>
          </p:nvSpPr>
          <p:spPr>
            <a:xfrm>
              <a:off x="13080240" y="5923358"/>
              <a:ext cx="156210" cy="156210"/>
            </a:xfrm>
            <a:custGeom>
              <a:avLst/>
              <a:gdLst/>
              <a:ahLst/>
              <a:cxnLst/>
              <a:rect l="l" t="t" r="r" b="b"/>
              <a:pathLst>
                <a:path w="156209" h="156210">
                  <a:moveTo>
                    <a:pt x="0" y="156058"/>
                  </a:moveTo>
                  <a:lnTo>
                    <a:pt x="156058" y="156058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56058"/>
                  </a:lnTo>
                  <a:close/>
                </a:path>
              </a:pathLst>
            </a:custGeom>
            <a:ln w="431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9">
              <a:extLst>
                <a:ext uri="{FF2B5EF4-FFF2-40B4-BE49-F238E27FC236}">
                  <a16:creationId xmlns:a16="http://schemas.microsoft.com/office/drawing/2014/main" xmlns="" id="{7BB2185F-59AB-48FC-9F3D-029F6BF64FFF}"/>
                </a:ext>
              </a:extLst>
            </p:cNvPr>
            <p:cNvSpPr/>
            <p:nvPr/>
          </p:nvSpPr>
          <p:spPr>
            <a:xfrm>
              <a:off x="12961631" y="2796442"/>
              <a:ext cx="216232" cy="21246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0">
              <a:extLst>
                <a:ext uri="{FF2B5EF4-FFF2-40B4-BE49-F238E27FC236}">
                  <a16:creationId xmlns:a16="http://schemas.microsoft.com/office/drawing/2014/main" xmlns="" id="{70B5F158-0548-453C-AC77-964FD3AD1943}"/>
                </a:ext>
              </a:extLst>
            </p:cNvPr>
            <p:cNvSpPr/>
            <p:nvPr/>
          </p:nvSpPr>
          <p:spPr>
            <a:xfrm>
              <a:off x="11072964" y="4845084"/>
              <a:ext cx="3215640" cy="2282825"/>
            </a:xfrm>
            <a:custGeom>
              <a:avLst/>
              <a:gdLst/>
              <a:ahLst/>
              <a:cxnLst/>
              <a:rect l="l" t="t" r="r" b="b"/>
              <a:pathLst>
                <a:path w="3215640" h="2282825">
                  <a:moveTo>
                    <a:pt x="3102408" y="0"/>
                  </a:moveTo>
                  <a:lnTo>
                    <a:pt x="94237" y="0"/>
                  </a:lnTo>
                  <a:lnTo>
                    <a:pt x="39756" y="1472"/>
                  </a:lnTo>
                  <a:lnTo>
                    <a:pt x="11779" y="11779"/>
                  </a:lnTo>
                  <a:lnTo>
                    <a:pt x="1472" y="39756"/>
                  </a:lnTo>
                  <a:lnTo>
                    <a:pt x="0" y="94237"/>
                  </a:lnTo>
                  <a:lnTo>
                    <a:pt x="0" y="2136940"/>
                  </a:lnTo>
                  <a:lnTo>
                    <a:pt x="2273" y="2220998"/>
                  </a:lnTo>
                  <a:lnTo>
                    <a:pt x="18178" y="2264164"/>
                  </a:lnTo>
                  <a:lnTo>
                    <a:pt x="61346" y="2280067"/>
                  </a:lnTo>
                  <a:lnTo>
                    <a:pt x="145398" y="2282338"/>
                  </a:lnTo>
                  <a:lnTo>
                    <a:pt x="3070388" y="2282338"/>
                  </a:lnTo>
                  <a:lnTo>
                    <a:pt x="3154441" y="2280066"/>
                  </a:lnTo>
                  <a:lnTo>
                    <a:pt x="3197568" y="2264162"/>
                  </a:lnTo>
                  <a:lnTo>
                    <a:pt x="3213364" y="2220994"/>
                  </a:lnTo>
                  <a:lnTo>
                    <a:pt x="3215430" y="2136929"/>
                  </a:lnTo>
                  <a:lnTo>
                    <a:pt x="3210436" y="145398"/>
                  </a:lnTo>
                  <a:lnTo>
                    <a:pt x="3208542" y="61340"/>
                  </a:lnTo>
                  <a:lnTo>
                    <a:pt x="3196657" y="18174"/>
                  </a:lnTo>
                  <a:lnTo>
                    <a:pt x="3164655" y="2271"/>
                  </a:lnTo>
                  <a:lnTo>
                    <a:pt x="31024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1">
              <a:extLst>
                <a:ext uri="{FF2B5EF4-FFF2-40B4-BE49-F238E27FC236}">
                  <a16:creationId xmlns:a16="http://schemas.microsoft.com/office/drawing/2014/main" xmlns="" id="{E2DE0005-D283-4835-984F-6E164544347E}"/>
                </a:ext>
              </a:extLst>
            </p:cNvPr>
            <p:cNvSpPr/>
            <p:nvPr/>
          </p:nvSpPr>
          <p:spPr>
            <a:xfrm>
              <a:off x="11072964" y="4845084"/>
              <a:ext cx="3215640" cy="2282825"/>
            </a:xfrm>
            <a:custGeom>
              <a:avLst/>
              <a:gdLst/>
              <a:ahLst/>
              <a:cxnLst/>
              <a:rect l="l" t="t" r="r" b="b"/>
              <a:pathLst>
                <a:path w="3215640" h="2282825">
                  <a:moveTo>
                    <a:pt x="2994746" y="0"/>
                  </a:moveTo>
                  <a:lnTo>
                    <a:pt x="3102408" y="0"/>
                  </a:lnTo>
                  <a:lnTo>
                    <a:pt x="3164655" y="2271"/>
                  </a:lnTo>
                  <a:lnTo>
                    <a:pt x="3196657" y="18174"/>
                  </a:lnTo>
                  <a:lnTo>
                    <a:pt x="3208542" y="61340"/>
                  </a:lnTo>
                  <a:lnTo>
                    <a:pt x="3210436" y="145398"/>
                  </a:lnTo>
                  <a:lnTo>
                    <a:pt x="3215430" y="2136940"/>
                  </a:lnTo>
                  <a:lnTo>
                    <a:pt x="3213364" y="2220998"/>
                  </a:lnTo>
                  <a:lnTo>
                    <a:pt x="3197567" y="2264164"/>
                  </a:lnTo>
                  <a:lnTo>
                    <a:pt x="3154441" y="2280067"/>
                  </a:lnTo>
                  <a:lnTo>
                    <a:pt x="3070388" y="2282338"/>
                  </a:lnTo>
                  <a:lnTo>
                    <a:pt x="145398" y="2282338"/>
                  </a:lnTo>
                  <a:lnTo>
                    <a:pt x="61340" y="2280066"/>
                  </a:lnTo>
                  <a:lnTo>
                    <a:pt x="18174" y="2264162"/>
                  </a:lnTo>
                  <a:lnTo>
                    <a:pt x="2271" y="2220994"/>
                  </a:lnTo>
                  <a:lnTo>
                    <a:pt x="0" y="2136929"/>
                  </a:lnTo>
                  <a:lnTo>
                    <a:pt x="0" y="94237"/>
                  </a:lnTo>
                  <a:lnTo>
                    <a:pt x="1472" y="39756"/>
                  </a:lnTo>
                  <a:lnTo>
                    <a:pt x="11779" y="11779"/>
                  </a:lnTo>
                  <a:lnTo>
                    <a:pt x="39756" y="1472"/>
                  </a:lnTo>
                  <a:lnTo>
                    <a:pt x="94237" y="0"/>
                  </a:lnTo>
                  <a:lnTo>
                    <a:pt x="211878" y="0"/>
                  </a:lnTo>
                </a:path>
              </a:pathLst>
            </a:custGeom>
            <a:ln w="36354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2">
              <a:extLst>
                <a:ext uri="{FF2B5EF4-FFF2-40B4-BE49-F238E27FC236}">
                  <a16:creationId xmlns:a16="http://schemas.microsoft.com/office/drawing/2014/main" xmlns="" id="{BDCCF364-A42D-4C3F-AF5B-797D8E9BBBE6}"/>
                </a:ext>
              </a:extLst>
            </p:cNvPr>
            <p:cNvSpPr/>
            <p:nvPr/>
          </p:nvSpPr>
          <p:spPr>
            <a:xfrm>
              <a:off x="10956880" y="4752253"/>
              <a:ext cx="3434079" cy="2398395"/>
            </a:xfrm>
            <a:custGeom>
              <a:avLst/>
              <a:gdLst/>
              <a:ahLst/>
              <a:cxnLst/>
              <a:rect l="l" t="t" r="r" b="b"/>
              <a:pathLst>
                <a:path w="3434080" h="2398395">
                  <a:moveTo>
                    <a:pt x="0" y="0"/>
                  </a:moveTo>
                  <a:lnTo>
                    <a:pt x="3434031" y="0"/>
                  </a:lnTo>
                  <a:lnTo>
                    <a:pt x="3434031" y="2397832"/>
                  </a:lnTo>
                  <a:lnTo>
                    <a:pt x="0" y="2397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>
                <a:alpha val="13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3">
              <a:extLst>
                <a:ext uri="{FF2B5EF4-FFF2-40B4-BE49-F238E27FC236}">
                  <a16:creationId xmlns:a16="http://schemas.microsoft.com/office/drawing/2014/main" xmlns="" id="{03125EE1-3BC3-4095-BF7A-217287D0E43C}"/>
                </a:ext>
              </a:extLst>
            </p:cNvPr>
            <p:cNvSpPr/>
            <p:nvPr/>
          </p:nvSpPr>
          <p:spPr>
            <a:xfrm>
              <a:off x="11214316" y="4689571"/>
              <a:ext cx="2785110" cy="2420620"/>
            </a:xfrm>
            <a:custGeom>
              <a:avLst/>
              <a:gdLst/>
              <a:ahLst/>
              <a:cxnLst/>
              <a:rect l="l" t="t" r="r" b="b"/>
              <a:pathLst>
                <a:path w="2785109" h="2420620">
                  <a:moveTo>
                    <a:pt x="1385894" y="2347409"/>
                  </a:moveTo>
                  <a:lnTo>
                    <a:pt x="1385894" y="2420167"/>
                  </a:lnTo>
                  <a:lnTo>
                    <a:pt x="1390545" y="2373706"/>
                  </a:lnTo>
                  <a:lnTo>
                    <a:pt x="1392272" y="2368102"/>
                  </a:lnTo>
                  <a:lnTo>
                    <a:pt x="1385894" y="2347409"/>
                  </a:lnTo>
                  <a:close/>
                </a:path>
                <a:path w="2785109" h="2420620">
                  <a:moveTo>
                    <a:pt x="1398648" y="2347419"/>
                  </a:moveTo>
                  <a:lnTo>
                    <a:pt x="1392272" y="2368102"/>
                  </a:lnTo>
                  <a:lnTo>
                    <a:pt x="1393999" y="2373706"/>
                  </a:lnTo>
                  <a:lnTo>
                    <a:pt x="1398648" y="2420167"/>
                  </a:lnTo>
                  <a:lnTo>
                    <a:pt x="1398648" y="2347419"/>
                  </a:lnTo>
                  <a:close/>
                </a:path>
                <a:path w="2785109" h="2420620">
                  <a:moveTo>
                    <a:pt x="2784501" y="0"/>
                  </a:moveTo>
                  <a:lnTo>
                    <a:pt x="1614767" y="0"/>
                  </a:lnTo>
                  <a:lnTo>
                    <a:pt x="1568644" y="4684"/>
                  </a:lnTo>
                  <a:lnTo>
                    <a:pt x="1525683" y="18120"/>
                  </a:lnTo>
                  <a:lnTo>
                    <a:pt x="1486806" y="39377"/>
                  </a:lnTo>
                  <a:lnTo>
                    <a:pt x="1452933" y="67529"/>
                  </a:lnTo>
                  <a:lnTo>
                    <a:pt x="1424985" y="101646"/>
                  </a:lnTo>
                  <a:lnTo>
                    <a:pt x="1403882" y="140800"/>
                  </a:lnTo>
                  <a:lnTo>
                    <a:pt x="1392272" y="178459"/>
                  </a:lnTo>
                  <a:lnTo>
                    <a:pt x="1393999" y="184063"/>
                  </a:lnTo>
                  <a:lnTo>
                    <a:pt x="1398648" y="230506"/>
                  </a:lnTo>
                  <a:lnTo>
                    <a:pt x="1398648" y="2347419"/>
                  </a:lnTo>
                  <a:lnTo>
                    <a:pt x="1403882" y="2330441"/>
                  </a:lnTo>
                  <a:lnTo>
                    <a:pt x="1424985" y="2291298"/>
                  </a:lnTo>
                  <a:lnTo>
                    <a:pt x="1452933" y="2257199"/>
                  </a:lnTo>
                  <a:lnTo>
                    <a:pt x="1486806" y="2229069"/>
                  </a:lnTo>
                  <a:lnTo>
                    <a:pt x="1525683" y="2207832"/>
                  </a:lnTo>
                  <a:lnTo>
                    <a:pt x="1568644" y="2194412"/>
                  </a:lnTo>
                  <a:lnTo>
                    <a:pt x="1614767" y="2189734"/>
                  </a:lnTo>
                  <a:lnTo>
                    <a:pt x="2784501" y="2188142"/>
                  </a:lnTo>
                  <a:lnTo>
                    <a:pt x="2784501" y="0"/>
                  </a:lnTo>
                  <a:close/>
                </a:path>
                <a:path w="2785109" h="2420620">
                  <a:moveTo>
                    <a:pt x="1169775" y="0"/>
                  </a:moveTo>
                  <a:lnTo>
                    <a:pt x="0" y="0"/>
                  </a:lnTo>
                  <a:lnTo>
                    <a:pt x="0" y="2189734"/>
                  </a:lnTo>
                  <a:lnTo>
                    <a:pt x="1169775" y="2189734"/>
                  </a:lnTo>
                  <a:lnTo>
                    <a:pt x="1215908" y="2194412"/>
                  </a:lnTo>
                  <a:lnTo>
                    <a:pt x="1258872" y="2207832"/>
                  </a:lnTo>
                  <a:lnTo>
                    <a:pt x="1297750" y="2229069"/>
                  </a:lnTo>
                  <a:lnTo>
                    <a:pt x="1331621" y="2257199"/>
                  </a:lnTo>
                  <a:lnTo>
                    <a:pt x="1359566" y="2291298"/>
                  </a:lnTo>
                  <a:lnTo>
                    <a:pt x="1380665" y="2330441"/>
                  </a:lnTo>
                  <a:lnTo>
                    <a:pt x="1385894" y="2347409"/>
                  </a:lnTo>
                  <a:lnTo>
                    <a:pt x="1385894" y="230506"/>
                  </a:lnTo>
                  <a:lnTo>
                    <a:pt x="1390545" y="184063"/>
                  </a:lnTo>
                  <a:lnTo>
                    <a:pt x="1392272" y="178459"/>
                  </a:lnTo>
                  <a:lnTo>
                    <a:pt x="1380665" y="140800"/>
                  </a:lnTo>
                  <a:lnTo>
                    <a:pt x="1359566" y="101646"/>
                  </a:lnTo>
                  <a:lnTo>
                    <a:pt x="1331621" y="67529"/>
                  </a:lnTo>
                  <a:lnTo>
                    <a:pt x="1297750" y="39377"/>
                  </a:lnTo>
                  <a:lnTo>
                    <a:pt x="1258872" y="18120"/>
                  </a:lnTo>
                  <a:lnTo>
                    <a:pt x="1215908" y="4684"/>
                  </a:lnTo>
                  <a:lnTo>
                    <a:pt x="11697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4">
              <a:extLst>
                <a:ext uri="{FF2B5EF4-FFF2-40B4-BE49-F238E27FC236}">
                  <a16:creationId xmlns:a16="http://schemas.microsoft.com/office/drawing/2014/main" xmlns="" id="{61C9B456-A6B4-4025-805E-73181675636A}"/>
                </a:ext>
              </a:extLst>
            </p:cNvPr>
            <p:cNvSpPr/>
            <p:nvPr/>
          </p:nvSpPr>
          <p:spPr>
            <a:xfrm>
              <a:off x="11214316" y="4689571"/>
              <a:ext cx="1398905" cy="2420620"/>
            </a:xfrm>
            <a:custGeom>
              <a:avLst/>
              <a:gdLst/>
              <a:ahLst/>
              <a:cxnLst/>
              <a:rect l="l" t="t" r="r" b="b"/>
              <a:pathLst>
                <a:path w="1398904" h="2420620">
                  <a:moveTo>
                    <a:pt x="1169775" y="0"/>
                  </a:moveTo>
                  <a:lnTo>
                    <a:pt x="0" y="0"/>
                  </a:lnTo>
                  <a:lnTo>
                    <a:pt x="0" y="2189734"/>
                  </a:lnTo>
                  <a:lnTo>
                    <a:pt x="1169775" y="2189734"/>
                  </a:lnTo>
                  <a:lnTo>
                    <a:pt x="1215908" y="2194412"/>
                  </a:lnTo>
                  <a:lnTo>
                    <a:pt x="1258872" y="2207832"/>
                  </a:lnTo>
                  <a:lnTo>
                    <a:pt x="1297750" y="2229069"/>
                  </a:lnTo>
                  <a:lnTo>
                    <a:pt x="1331621" y="2257199"/>
                  </a:lnTo>
                  <a:lnTo>
                    <a:pt x="1359566" y="2291298"/>
                  </a:lnTo>
                  <a:lnTo>
                    <a:pt x="1380665" y="2330441"/>
                  </a:lnTo>
                  <a:lnTo>
                    <a:pt x="1393999" y="2373706"/>
                  </a:lnTo>
                  <a:lnTo>
                    <a:pt x="1398648" y="2420167"/>
                  </a:lnTo>
                  <a:lnTo>
                    <a:pt x="1398648" y="230506"/>
                  </a:lnTo>
                  <a:lnTo>
                    <a:pt x="1393999" y="184063"/>
                  </a:lnTo>
                  <a:lnTo>
                    <a:pt x="1380665" y="140800"/>
                  </a:lnTo>
                  <a:lnTo>
                    <a:pt x="1359566" y="101646"/>
                  </a:lnTo>
                  <a:lnTo>
                    <a:pt x="1331621" y="67529"/>
                  </a:lnTo>
                  <a:lnTo>
                    <a:pt x="1297750" y="39377"/>
                  </a:lnTo>
                  <a:lnTo>
                    <a:pt x="1258872" y="18120"/>
                  </a:lnTo>
                  <a:lnTo>
                    <a:pt x="1215908" y="4684"/>
                  </a:lnTo>
                  <a:lnTo>
                    <a:pt x="1169775" y="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xmlns="" id="{F5571502-7608-45D7-A04C-CE6D1F62360C}"/>
                </a:ext>
              </a:extLst>
            </p:cNvPr>
            <p:cNvSpPr/>
            <p:nvPr/>
          </p:nvSpPr>
          <p:spPr>
            <a:xfrm>
              <a:off x="12600211" y="4689571"/>
              <a:ext cx="1398905" cy="2420620"/>
            </a:xfrm>
            <a:custGeom>
              <a:avLst/>
              <a:gdLst/>
              <a:ahLst/>
              <a:cxnLst/>
              <a:rect l="l" t="t" r="r" b="b"/>
              <a:pathLst>
                <a:path w="1398905" h="2420620">
                  <a:moveTo>
                    <a:pt x="228872" y="2189734"/>
                  </a:moveTo>
                  <a:lnTo>
                    <a:pt x="182749" y="2194412"/>
                  </a:lnTo>
                  <a:lnTo>
                    <a:pt x="139788" y="2207832"/>
                  </a:lnTo>
                  <a:lnTo>
                    <a:pt x="100911" y="2229069"/>
                  </a:lnTo>
                  <a:lnTo>
                    <a:pt x="67038" y="2257199"/>
                  </a:lnTo>
                  <a:lnTo>
                    <a:pt x="39090" y="2291298"/>
                  </a:lnTo>
                  <a:lnTo>
                    <a:pt x="17987" y="2330441"/>
                  </a:lnTo>
                  <a:lnTo>
                    <a:pt x="4650" y="2373706"/>
                  </a:lnTo>
                  <a:lnTo>
                    <a:pt x="0" y="2420167"/>
                  </a:lnTo>
                  <a:lnTo>
                    <a:pt x="0" y="230506"/>
                  </a:lnTo>
                  <a:lnTo>
                    <a:pt x="4650" y="184063"/>
                  </a:lnTo>
                  <a:lnTo>
                    <a:pt x="17987" y="140800"/>
                  </a:lnTo>
                  <a:lnTo>
                    <a:pt x="39090" y="101646"/>
                  </a:lnTo>
                  <a:lnTo>
                    <a:pt x="67038" y="67529"/>
                  </a:lnTo>
                  <a:lnTo>
                    <a:pt x="100911" y="39377"/>
                  </a:lnTo>
                  <a:lnTo>
                    <a:pt x="139788" y="18120"/>
                  </a:lnTo>
                  <a:lnTo>
                    <a:pt x="182749" y="4684"/>
                  </a:lnTo>
                  <a:lnTo>
                    <a:pt x="228872" y="0"/>
                  </a:lnTo>
                  <a:lnTo>
                    <a:pt x="1398606" y="0"/>
                  </a:lnTo>
                  <a:lnTo>
                    <a:pt x="1398606" y="2188142"/>
                  </a:lnTo>
                  <a:lnTo>
                    <a:pt x="228872" y="2189734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6">
              <a:extLst>
                <a:ext uri="{FF2B5EF4-FFF2-40B4-BE49-F238E27FC236}">
                  <a16:creationId xmlns:a16="http://schemas.microsoft.com/office/drawing/2014/main" xmlns="" id="{5E36B1D3-6C31-4F11-88AC-9786451E25F5}"/>
                </a:ext>
              </a:extLst>
            </p:cNvPr>
            <p:cNvSpPr/>
            <p:nvPr/>
          </p:nvSpPr>
          <p:spPr>
            <a:xfrm>
              <a:off x="13064954" y="5204612"/>
              <a:ext cx="505459" cy="544830"/>
            </a:xfrm>
            <a:custGeom>
              <a:avLst/>
              <a:gdLst/>
              <a:ahLst/>
              <a:cxnLst/>
              <a:rect l="l" t="t" r="r" b="b"/>
              <a:pathLst>
                <a:path w="505459" h="544829">
                  <a:moveTo>
                    <a:pt x="371863" y="0"/>
                  </a:moveTo>
                  <a:lnTo>
                    <a:pt x="0" y="0"/>
                  </a:lnTo>
                  <a:lnTo>
                    <a:pt x="0" y="544255"/>
                  </a:lnTo>
                  <a:lnTo>
                    <a:pt x="505178" y="544255"/>
                  </a:lnTo>
                  <a:lnTo>
                    <a:pt x="505178" y="124865"/>
                  </a:lnTo>
                  <a:lnTo>
                    <a:pt x="371863" y="0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7">
              <a:extLst>
                <a:ext uri="{FF2B5EF4-FFF2-40B4-BE49-F238E27FC236}">
                  <a16:creationId xmlns:a16="http://schemas.microsoft.com/office/drawing/2014/main" xmlns="" id="{7867F971-8E29-47E4-B42F-D9A24296777B}"/>
                </a:ext>
              </a:extLst>
            </p:cNvPr>
            <p:cNvSpPr/>
            <p:nvPr/>
          </p:nvSpPr>
          <p:spPr>
            <a:xfrm>
              <a:off x="13064965" y="5204604"/>
              <a:ext cx="505459" cy="544830"/>
            </a:xfrm>
            <a:custGeom>
              <a:avLst/>
              <a:gdLst/>
              <a:ahLst/>
              <a:cxnLst/>
              <a:rect l="l" t="t" r="r" b="b"/>
              <a:pathLst>
                <a:path w="505459" h="544829">
                  <a:moveTo>
                    <a:pt x="505167" y="544256"/>
                  </a:moveTo>
                  <a:lnTo>
                    <a:pt x="505167" y="299079"/>
                  </a:lnTo>
                  <a:lnTo>
                    <a:pt x="505167" y="124875"/>
                  </a:lnTo>
                  <a:lnTo>
                    <a:pt x="371852" y="0"/>
                  </a:lnTo>
                  <a:lnTo>
                    <a:pt x="0" y="0"/>
                  </a:lnTo>
                  <a:lnTo>
                    <a:pt x="0" y="128990"/>
                  </a:lnTo>
                  <a:lnTo>
                    <a:pt x="0" y="299079"/>
                  </a:lnTo>
                  <a:lnTo>
                    <a:pt x="0" y="544256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8">
              <a:extLst>
                <a:ext uri="{FF2B5EF4-FFF2-40B4-BE49-F238E27FC236}">
                  <a16:creationId xmlns:a16="http://schemas.microsoft.com/office/drawing/2014/main" xmlns="" id="{C18EEC29-73C3-4A25-ACF8-F9C8A1330EA3}"/>
                </a:ext>
              </a:extLst>
            </p:cNvPr>
            <p:cNvSpPr/>
            <p:nvPr/>
          </p:nvSpPr>
          <p:spPr>
            <a:xfrm>
              <a:off x="13439964" y="5207418"/>
              <a:ext cx="129539" cy="120650"/>
            </a:xfrm>
            <a:custGeom>
              <a:avLst/>
              <a:gdLst/>
              <a:ahLst/>
              <a:cxnLst/>
              <a:rect l="l" t="t" r="r" b="b"/>
              <a:pathLst>
                <a:path w="129540" h="120650">
                  <a:moveTo>
                    <a:pt x="0" y="0"/>
                  </a:moveTo>
                  <a:lnTo>
                    <a:pt x="0" y="120551"/>
                  </a:lnTo>
                  <a:lnTo>
                    <a:pt x="129200" y="1205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9">
              <a:extLst>
                <a:ext uri="{FF2B5EF4-FFF2-40B4-BE49-F238E27FC236}">
                  <a16:creationId xmlns:a16="http://schemas.microsoft.com/office/drawing/2014/main" xmlns="" id="{E96CEAD2-11F1-4D63-B42F-A2C5E119DC73}"/>
                </a:ext>
              </a:extLst>
            </p:cNvPr>
            <p:cNvSpPr/>
            <p:nvPr/>
          </p:nvSpPr>
          <p:spPr>
            <a:xfrm>
              <a:off x="12922823" y="4927054"/>
              <a:ext cx="903605" cy="822325"/>
            </a:xfrm>
            <a:custGeom>
              <a:avLst/>
              <a:gdLst/>
              <a:ahLst/>
              <a:cxnLst/>
              <a:rect l="l" t="t" r="r" b="b"/>
              <a:pathLst>
                <a:path w="903605" h="822325">
                  <a:moveTo>
                    <a:pt x="903176" y="764070"/>
                  </a:moveTo>
                  <a:lnTo>
                    <a:pt x="903176" y="821817"/>
                  </a:lnTo>
                  <a:lnTo>
                    <a:pt x="0" y="821817"/>
                  </a:lnTo>
                  <a:lnTo>
                    <a:pt x="0" y="0"/>
                  </a:lnTo>
                  <a:lnTo>
                    <a:pt x="903176" y="0"/>
                  </a:lnTo>
                  <a:lnTo>
                    <a:pt x="903176" y="58071"/>
                  </a:lnTo>
                  <a:lnTo>
                    <a:pt x="903176" y="76407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0">
              <a:extLst>
                <a:ext uri="{FF2B5EF4-FFF2-40B4-BE49-F238E27FC236}">
                  <a16:creationId xmlns:a16="http://schemas.microsoft.com/office/drawing/2014/main" xmlns="" id="{4B469638-BB08-430D-8645-2143EE03B443}"/>
                </a:ext>
              </a:extLst>
            </p:cNvPr>
            <p:cNvSpPr/>
            <p:nvPr/>
          </p:nvSpPr>
          <p:spPr>
            <a:xfrm>
              <a:off x="12875514" y="4914740"/>
              <a:ext cx="87630" cy="0"/>
            </a:xfrm>
            <a:custGeom>
              <a:avLst/>
              <a:gdLst/>
              <a:ahLst/>
              <a:cxnLst/>
              <a:rect l="l" t="t" r="r" b="b"/>
              <a:pathLst>
                <a:path w="87629">
                  <a:moveTo>
                    <a:pt x="0" y="0"/>
                  </a:moveTo>
                  <a:lnTo>
                    <a:pt x="87117" y="0"/>
                  </a:lnTo>
                </a:path>
              </a:pathLst>
            </a:custGeom>
            <a:ln w="834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1">
              <a:extLst>
                <a:ext uri="{FF2B5EF4-FFF2-40B4-BE49-F238E27FC236}">
                  <a16:creationId xmlns:a16="http://schemas.microsoft.com/office/drawing/2014/main" xmlns="" id="{27D093F9-64DA-4131-BE7D-1CF10E4A2EE6}"/>
                </a:ext>
              </a:extLst>
            </p:cNvPr>
            <p:cNvSpPr/>
            <p:nvPr/>
          </p:nvSpPr>
          <p:spPr>
            <a:xfrm>
              <a:off x="12875514" y="4873024"/>
              <a:ext cx="87630" cy="83820"/>
            </a:xfrm>
            <a:custGeom>
              <a:avLst/>
              <a:gdLst/>
              <a:ahLst/>
              <a:cxnLst/>
              <a:rect l="l" t="t" r="r" b="b"/>
              <a:pathLst>
                <a:path w="87629" h="83820">
                  <a:moveTo>
                    <a:pt x="0" y="83432"/>
                  </a:moveTo>
                  <a:lnTo>
                    <a:pt x="87117" y="83432"/>
                  </a:lnTo>
                  <a:lnTo>
                    <a:pt x="87117" y="0"/>
                  </a:lnTo>
                  <a:lnTo>
                    <a:pt x="0" y="0"/>
                  </a:lnTo>
                  <a:lnTo>
                    <a:pt x="0" y="83432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2">
              <a:extLst>
                <a:ext uri="{FF2B5EF4-FFF2-40B4-BE49-F238E27FC236}">
                  <a16:creationId xmlns:a16="http://schemas.microsoft.com/office/drawing/2014/main" xmlns="" id="{F81B4D99-5AB9-4448-82F6-8E4D3CDF3E95}"/>
                </a:ext>
              </a:extLst>
            </p:cNvPr>
            <p:cNvSpPr/>
            <p:nvPr/>
          </p:nvSpPr>
          <p:spPr>
            <a:xfrm>
              <a:off x="13795872" y="4914740"/>
              <a:ext cx="87630" cy="0"/>
            </a:xfrm>
            <a:custGeom>
              <a:avLst/>
              <a:gdLst/>
              <a:ahLst/>
              <a:cxnLst/>
              <a:rect l="l" t="t" r="r" b="b"/>
              <a:pathLst>
                <a:path w="87630">
                  <a:moveTo>
                    <a:pt x="0" y="0"/>
                  </a:moveTo>
                  <a:lnTo>
                    <a:pt x="87117" y="0"/>
                  </a:lnTo>
                </a:path>
              </a:pathLst>
            </a:custGeom>
            <a:ln w="834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3">
              <a:extLst>
                <a:ext uri="{FF2B5EF4-FFF2-40B4-BE49-F238E27FC236}">
                  <a16:creationId xmlns:a16="http://schemas.microsoft.com/office/drawing/2014/main" xmlns="" id="{3F4D9AB3-76A4-48A6-A2A1-6EA60F33F69E}"/>
                </a:ext>
              </a:extLst>
            </p:cNvPr>
            <p:cNvSpPr/>
            <p:nvPr/>
          </p:nvSpPr>
          <p:spPr>
            <a:xfrm>
              <a:off x="13795872" y="4873024"/>
              <a:ext cx="87630" cy="83820"/>
            </a:xfrm>
            <a:custGeom>
              <a:avLst/>
              <a:gdLst/>
              <a:ahLst/>
              <a:cxnLst/>
              <a:rect l="l" t="t" r="r" b="b"/>
              <a:pathLst>
                <a:path w="87630" h="83820">
                  <a:moveTo>
                    <a:pt x="0" y="83432"/>
                  </a:moveTo>
                  <a:lnTo>
                    <a:pt x="87117" y="83432"/>
                  </a:lnTo>
                  <a:lnTo>
                    <a:pt x="87117" y="0"/>
                  </a:lnTo>
                  <a:lnTo>
                    <a:pt x="0" y="0"/>
                  </a:lnTo>
                  <a:lnTo>
                    <a:pt x="0" y="83432"/>
                  </a:lnTo>
                  <a:close/>
                </a:path>
              </a:pathLst>
            </a:custGeom>
            <a:ln w="2192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4">
              <a:extLst>
                <a:ext uri="{FF2B5EF4-FFF2-40B4-BE49-F238E27FC236}">
                  <a16:creationId xmlns:a16="http://schemas.microsoft.com/office/drawing/2014/main" xmlns="" id="{A0E0918A-BBF8-4BE3-BD07-BB262046CB0D}"/>
                </a:ext>
              </a:extLst>
            </p:cNvPr>
            <p:cNvSpPr/>
            <p:nvPr/>
          </p:nvSpPr>
          <p:spPr>
            <a:xfrm>
              <a:off x="12864844" y="5702569"/>
              <a:ext cx="108585" cy="104139"/>
            </a:xfrm>
            <a:custGeom>
              <a:avLst/>
              <a:gdLst/>
              <a:ahLst/>
              <a:cxnLst/>
              <a:rect l="l" t="t" r="r" b="b"/>
              <a:pathLst>
                <a:path w="108584" h="104139">
                  <a:moveTo>
                    <a:pt x="0" y="103651"/>
                  </a:moveTo>
                  <a:lnTo>
                    <a:pt x="108446" y="103651"/>
                  </a:lnTo>
                  <a:lnTo>
                    <a:pt x="108446" y="0"/>
                  </a:lnTo>
                  <a:lnTo>
                    <a:pt x="0" y="0"/>
                  </a:lnTo>
                  <a:lnTo>
                    <a:pt x="0" y="103651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5">
              <a:extLst>
                <a:ext uri="{FF2B5EF4-FFF2-40B4-BE49-F238E27FC236}">
                  <a16:creationId xmlns:a16="http://schemas.microsoft.com/office/drawing/2014/main" xmlns="" id="{1CB2738D-00EF-421F-A82D-FDEBD4042843}"/>
                </a:ext>
              </a:extLst>
            </p:cNvPr>
            <p:cNvSpPr/>
            <p:nvPr/>
          </p:nvSpPr>
          <p:spPr>
            <a:xfrm>
              <a:off x="13796784" y="5754390"/>
              <a:ext cx="87630" cy="0"/>
            </a:xfrm>
            <a:custGeom>
              <a:avLst/>
              <a:gdLst/>
              <a:ahLst/>
              <a:cxnLst/>
              <a:rect l="l" t="t" r="r" b="b"/>
              <a:pathLst>
                <a:path w="87630">
                  <a:moveTo>
                    <a:pt x="0" y="0"/>
                  </a:moveTo>
                  <a:lnTo>
                    <a:pt x="87117" y="0"/>
                  </a:lnTo>
                </a:path>
              </a:pathLst>
            </a:custGeom>
            <a:ln w="834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6">
              <a:extLst>
                <a:ext uri="{FF2B5EF4-FFF2-40B4-BE49-F238E27FC236}">
                  <a16:creationId xmlns:a16="http://schemas.microsoft.com/office/drawing/2014/main" xmlns="" id="{1E046132-CC6B-4A51-8319-20606A0BD555}"/>
                </a:ext>
              </a:extLst>
            </p:cNvPr>
            <p:cNvSpPr/>
            <p:nvPr/>
          </p:nvSpPr>
          <p:spPr>
            <a:xfrm>
              <a:off x="13796784" y="5712674"/>
              <a:ext cx="87630" cy="83820"/>
            </a:xfrm>
            <a:custGeom>
              <a:avLst/>
              <a:gdLst/>
              <a:ahLst/>
              <a:cxnLst/>
              <a:rect l="l" t="t" r="r" b="b"/>
              <a:pathLst>
                <a:path w="87630" h="83820">
                  <a:moveTo>
                    <a:pt x="0" y="83432"/>
                  </a:moveTo>
                  <a:lnTo>
                    <a:pt x="87117" y="83432"/>
                  </a:lnTo>
                  <a:lnTo>
                    <a:pt x="87117" y="0"/>
                  </a:lnTo>
                  <a:lnTo>
                    <a:pt x="0" y="0"/>
                  </a:lnTo>
                  <a:lnTo>
                    <a:pt x="0" y="83432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7">
              <a:extLst>
                <a:ext uri="{FF2B5EF4-FFF2-40B4-BE49-F238E27FC236}">
                  <a16:creationId xmlns:a16="http://schemas.microsoft.com/office/drawing/2014/main" xmlns="" id="{CA7B1069-0E3A-4DE4-92E6-94207F852B93}"/>
                </a:ext>
              </a:extLst>
            </p:cNvPr>
            <p:cNvSpPr/>
            <p:nvPr/>
          </p:nvSpPr>
          <p:spPr>
            <a:xfrm>
              <a:off x="11468289" y="5593398"/>
              <a:ext cx="167640" cy="0"/>
            </a:xfrm>
            <a:custGeom>
              <a:avLst/>
              <a:gdLst/>
              <a:ahLst/>
              <a:cxnLst/>
              <a:rect l="l" t="t" r="r" b="b"/>
              <a:pathLst>
                <a:path w="167640">
                  <a:moveTo>
                    <a:pt x="0" y="0"/>
                  </a:moveTo>
                  <a:lnTo>
                    <a:pt x="167230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28">
              <a:extLst>
                <a:ext uri="{FF2B5EF4-FFF2-40B4-BE49-F238E27FC236}">
                  <a16:creationId xmlns:a16="http://schemas.microsoft.com/office/drawing/2014/main" xmlns="" id="{5DB65660-A7FF-4949-ABD9-98C4F006C1F9}"/>
                </a:ext>
              </a:extLst>
            </p:cNvPr>
            <p:cNvSpPr/>
            <p:nvPr/>
          </p:nvSpPr>
          <p:spPr>
            <a:xfrm>
              <a:off x="11468289" y="6013286"/>
              <a:ext cx="167640" cy="0"/>
            </a:xfrm>
            <a:custGeom>
              <a:avLst/>
              <a:gdLst/>
              <a:ahLst/>
              <a:cxnLst/>
              <a:rect l="l" t="t" r="r" b="b"/>
              <a:pathLst>
                <a:path w="167640">
                  <a:moveTo>
                    <a:pt x="0" y="0"/>
                  </a:moveTo>
                  <a:lnTo>
                    <a:pt x="167230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9">
              <a:extLst>
                <a:ext uri="{FF2B5EF4-FFF2-40B4-BE49-F238E27FC236}">
                  <a16:creationId xmlns:a16="http://schemas.microsoft.com/office/drawing/2014/main" xmlns="" id="{637F2750-438B-4064-A6A6-CB0BC4AEDEF4}"/>
                </a:ext>
              </a:extLst>
            </p:cNvPr>
            <p:cNvSpPr/>
            <p:nvPr/>
          </p:nvSpPr>
          <p:spPr>
            <a:xfrm>
              <a:off x="11721673" y="6085621"/>
              <a:ext cx="0" cy="167640"/>
            </a:xfrm>
            <a:custGeom>
              <a:avLst/>
              <a:gdLst/>
              <a:ahLst/>
              <a:cxnLst/>
              <a:rect l="l" t="t" r="r" b="b"/>
              <a:pathLst>
                <a:path h="167639">
                  <a:moveTo>
                    <a:pt x="0" y="0"/>
                  </a:moveTo>
                  <a:lnTo>
                    <a:pt x="0" y="16723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0">
              <a:extLst>
                <a:ext uri="{FF2B5EF4-FFF2-40B4-BE49-F238E27FC236}">
                  <a16:creationId xmlns:a16="http://schemas.microsoft.com/office/drawing/2014/main" xmlns="" id="{583BF689-059A-4E4D-9D14-66BA790CE371}"/>
                </a:ext>
              </a:extLst>
            </p:cNvPr>
            <p:cNvSpPr/>
            <p:nvPr/>
          </p:nvSpPr>
          <p:spPr>
            <a:xfrm>
              <a:off x="12257028" y="6085621"/>
              <a:ext cx="0" cy="167640"/>
            </a:xfrm>
            <a:custGeom>
              <a:avLst/>
              <a:gdLst/>
              <a:ahLst/>
              <a:cxnLst/>
              <a:rect l="l" t="t" r="r" b="b"/>
              <a:pathLst>
                <a:path h="167639">
                  <a:moveTo>
                    <a:pt x="0" y="0"/>
                  </a:moveTo>
                  <a:lnTo>
                    <a:pt x="0" y="16723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1">
              <a:extLst>
                <a:ext uri="{FF2B5EF4-FFF2-40B4-BE49-F238E27FC236}">
                  <a16:creationId xmlns:a16="http://schemas.microsoft.com/office/drawing/2014/main" xmlns="" id="{129CF208-048E-42BB-8463-42F779D6A384}"/>
                </a:ext>
              </a:extLst>
            </p:cNvPr>
            <p:cNvSpPr/>
            <p:nvPr/>
          </p:nvSpPr>
          <p:spPr>
            <a:xfrm>
              <a:off x="12307507" y="5593398"/>
              <a:ext cx="167640" cy="0"/>
            </a:xfrm>
            <a:custGeom>
              <a:avLst/>
              <a:gdLst/>
              <a:ahLst/>
              <a:cxnLst/>
              <a:rect l="l" t="t" r="r" b="b"/>
              <a:pathLst>
                <a:path w="167640">
                  <a:moveTo>
                    <a:pt x="0" y="0"/>
                  </a:moveTo>
                  <a:lnTo>
                    <a:pt x="167230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2">
              <a:extLst>
                <a:ext uri="{FF2B5EF4-FFF2-40B4-BE49-F238E27FC236}">
                  <a16:creationId xmlns:a16="http://schemas.microsoft.com/office/drawing/2014/main" xmlns="" id="{E77BFFC7-768E-4F7F-93A3-640AF4504DF4}"/>
                </a:ext>
              </a:extLst>
            </p:cNvPr>
            <p:cNvSpPr/>
            <p:nvPr/>
          </p:nvSpPr>
          <p:spPr>
            <a:xfrm>
              <a:off x="12297036" y="6013286"/>
              <a:ext cx="167640" cy="0"/>
            </a:xfrm>
            <a:custGeom>
              <a:avLst/>
              <a:gdLst/>
              <a:ahLst/>
              <a:cxnLst/>
              <a:rect l="l" t="t" r="r" b="b"/>
              <a:pathLst>
                <a:path w="167640">
                  <a:moveTo>
                    <a:pt x="0" y="0"/>
                  </a:moveTo>
                  <a:lnTo>
                    <a:pt x="167230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3">
              <a:extLst>
                <a:ext uri="{FF2B5EF4-FFF2-40B4-BE49-F238E27FC236}">
                  <a16:creationId xmlns:a16="http://schemas.microsoft.com/office/drawing/2014/main" xmlns="" id="{3853D652-2466-4994-B6E3-C1D3E40A0C00}"/>
                </a:ext>
              </a:extLst>
            </p:cNvPr>
            <p:cNvSpPr/>
            <p:nvPr/>
          </p:nvSpPr>
          <p:spPr>
            <a:xfrm>
              <a:off x="12257028" y="5373986"/>
              <a:ext cx="0" cy="167640"/>
            </a:xfrm>
            <a:custGeom>
              <a:avLst/>
              <a:gdLst/>
              <a:ahLst/>
              <a:cxnLst/>
              <a:rect l="l" t="t" r="r" b="b"/>
              <a:pathLst>
                <a:path h="167639">
                  <a:moveTo>
                    <a:pt x="0" y="0"/>
                  </a:moveTo>
                  <a:lnTo>
                    <a:pt x="0" y="16723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4">
              <a:extLst>
                <a:ext uri="{FF2B5EF4-FFF2-40B4-BE49-F238E27FC236}">
                  <a16:creationId xmlns:a16="http://schemas.microsoft.com/office/drawing/2014/main" xmlns="" id="{31E74C69-727E-40DC-B82C-C8B6E2AED366}"/>
                </a:ext>
              </a:extLst>
            </p:cNvPr>
            <p:cNvSpPr/>
            <p:nvPr/>
          </p:nvSpPr>
          <p:spPr>
            <a:xfrm>
              <a:off x="11721673" y="5371217"/>
              <a:ext cx="0" cy="167640"/>
            </a:xfrm>
            <a:custGeom>
              <a:avLst/>
              <a:gdLst/>
              <a:ahLst/>
              <a:cxnLst/>
              <a:rect l="l" t="t" r="r" b="b"/>
              <a:pathLst>
                <a:path h="167639">
                  <a:moveTo>
                    <a:pt x="0" y="0"/>
                  </a:moveTo>
                  <a:lnTo>
                    <a:pt x="0" y="16723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35">
              <a:extLst>
                <a:ext uri="{FF2B5EF4-FFF2-40B4-BE49-F238E27FC236}">
                  <a16:creationId xmlns:a16="http://schemas.microsoft.com/office/drawing/2014/main" xmlns="" id="{ABEB891F-E22B-44B1-93FB-7B530D65B697}"/>
                </a:ext>
              </a:extLst>
            </p:cNvPr>
            <p:cNvSpPr/>
            <p:nvPr/>
          </p:nvSpPr>
          <p:spPr>
            <a:xfrm>
              <a:off x="13373403" y="6106218"/>
              <a:ext cx="0" cy="216535"/>
            </a:xfrm>
            <a:custGeom>
              <a:avLst/>
              <a:gdLst/>
              <a:ahLst/>
              <a:cxnLst/>
              <a:rect l="l" t="t" r="r" b="b"/>
              <a:pathLst>
                <a:path h="216535">
                  <a:moveTo>
                    <a:pt x="0" y="0"/>
                  </a:moveTo>
                  <a:lnTo>
                    <a:pt x="0" y="215909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36">
              <a:extLst>
                <a:ext uri="{FF2B5EF4-FFF2-40B4-BE49-F238E27FC236}">
                  <a16:creationId xmlns:a16="http://schemas.microsoft.com/office/drawing/2014/main" xmlns="" id="{2AC0C0DE-4B2C-44C6-8770-714CC8D61224}"/>
                </a:ext>
              </a:extLst>
            </p:cNvPr>
            <p:cNvSpPr/>
            <p:nvPr/>
          </p:nvSpPr>
          <p:spPr>
            <a:xfrm>
              <a:off x="13263108" y="6217822"/>
              <a:ext cx="213360" cy="0"/>
            </a:xfrm>
            <a:custGeom>
              <a:avLst/>
              <a:gdLst/>
              <a:ahLst/>
              <a:cxnLst/>
              <a:rect l="l" t="t" r="r" b="b"/>
              <a:pathLst>
                <a:path w="213359">
                  <a:moveTo>
                    <a:pt x="212841" y="0"/>
                  </a:moveTo>
                  <a:lnTo>
                    <a:pt x="0" y="0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37">
              <a:extLst>
                <a:ext uri="{FF2B5EF4-FFF2-40B4-BE49-F238E27FC236}">
                  <a16:creationId xmlns:a16="http://schemas.microsoft.com/office/drawing/2014/main" xmlns="" id="{33E29AC9-FE83-4B52-9217-96FA699F474B}"/>
                </a:ext>
              </a:extLst>
            </p:cNvPr>
            <p:cNvSpPr/>
            <p:nvPr/>
          </p:nvSpPr>
          <p:spPr>
            <a:xfrm>
              <a:off x="13158272" y="7372032"/>
              <a:ext cx="0" cy="121285"/>
            </a:xfrm>
            <a:custGeom>
              <a:avLst/>
              <a:gdLst/>
              <a:ahLst/>
              <a:cxnLst/>
              <a:rect l="l" t="t" r="r" b="b"/>
              <a:pathLst>
                <a:path h="121284">
                  <a:moveTo>
                    <a:pt x="0" y="0"/>
                  </a:moveTo>
                  <a:lnTo>
                    <a:pt x="0" y="121012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38">
              <a:extLst>
                <a:ext uri="{FF2B5EF4-FFF2-40B4-BE49-F238E27FC236}">
                  <a16:creationId xmlns:a16="http://schemas.microsoft.com/office/drawing/2014/main" xmlns="" id="{B9B2DC35-B878-480F-BFC2-B207B1CED4A5}"/>
                </a:ext>
              </a:extLst>
            </p:cNvPr>
            <p:cNvSpPr/>
            <p:nvPr/>
          </p:nvSpPr>
          <p:spPr>
            <a:xfrm>
              <a:off x="13092245" y="7432537"/>
              <a:ext cx="132080" cy="0"/>
            </a:xfrm>
            <a:custGeom>
              <a:avLst/>
              <a:gdLst/>
              <a:ahLst/>
              <a:cxnLst/>
              <a:rect l="l" t="t" r="r" b="b"/>
              <a:pathLst>
                <a:path w="132080">
                  <a:moveTo>
                    <a:pt x="132048" y="0"/>
                  </a:moveTo>
                  <a:lnTo>
                    <a:pt x="0" y="0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39">
              <a:extLst>
                <a:ext uri="{FF2B5EF4-FFF2-40B4-BE49-F238E27FC236}">
                  <a16:creationId xmlns:a16="http://schemas.microsoft.com/office/drawing/2014/main" xmlns="" id="{CF6BC33C-C841-4E5F-A8D8-FC3EFB995AA7}"/>
                </a:ext>
              </a:extLst>
            </p:cNvPr>
            <p:cNvSpPr/>
            <p:nvPr/>
          </p:nvSpPr>
          <p:spPr>
            <a:xfrm>
              <a:off x="12892115" y="8042917"/>
              <a:ext cx="0" cy="77470"/>
            </a:xfrm>
            <a:custGeom>
              <a:avLst/>
              <a:gdLst/>
              <a:ahLst/>
              <a:cxnLst/>
              <a:rect l="l" t="t" r="r" b="b"/>
              <a:pathLst>
                <a:path h="77470">
                  <a:moveTo>
                    <a:pt x="0" y="0"/>
                  </a:moveTo>
                  <a:lnTo>
                    <a:pt x="0" y="77421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0">
              <a:extLst>
                <a:ext uri="{FF2B5EF4-FFF2-40B4-BE49-F238E27FC236}">
                  <a16:creationId xmlns:a16="http://schemas.microsoft.com/office/drawing/2014/main" xmlns="" id="{9E42880C-B60D-45E9-BA8B-AC35F84D06C0}"/>
                </a:ext>
              </a:extLst>
            </p:cNvPr>
            <p:cNvSpPr/>
            <p:nvPr/>
          </p:nvSpPr>
          <p:spPr>
            <a:xfrm>
              <a:off x="12849873" y="8081626"/>
              <a:ext cx="85090" cy="0"/>
            </a:xfrm>
            <a:custGeom>
              <a:avLst/>
              <a:gdLst/>
              <a:ahLst/>
              <a:cxnLst/>
              <a:rect l="l" t="t" r="r" b="b"/>
              <a:pathLst>
                <a:path w="85090">
                  <a:moveTo>
                    <a:pt x="84479" y="0"/>
                  </a:moveTo>
                  <a:lnTo>
                    <a:pt x="0" y="0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1">
              <a:extLst>
                <a:ext uri="{FF2B5EF4-FFF2-40B4-BE49-F238E27FC236}">
                  <a16:creationId xmlns:a16="http://schemas.microsoft.com/office/drawing/2014/main" xmlns="" id="{E30BBDC2-0F10-4D48-BBED-750D291DCD0B}"/>
                </a:ext>
              </a:extLst>
            </p:cNvPr>
            <p:cNvSpPr/>
            <p:nvPr/>
          </p:nvSpPr>
          <p:spPr>
            <a:xfrm>
              <a:off x="12382682" y="7439957"/>
              <a:ext cx="365125" cy="467359"/>
            </a:xfrm>
            <a:custGeom>
              <a:avLst/>
              <a:gdLst/>
              <a:ahLst/>
              <a:cxnLst/>
              <a:rect l="l" t="t" r="r" b="b"/>
              <a:pathLst>
                <a:path w="365125" h="467359">
                  <a:moveTo>
                    <a:pt x="365088" y="467305"/>
                  </a:moveTo>
                  <a:lnTo>
                    <a:pt x="365088" y="216150"/>
                  </a:lnTo>
                  <a:lnTo>
                    <a:pt x="365088" y="90248"/>
                  </a:lnTo>
                  <a:lnTo>
                    <a:pt x="268745" y="0"/>
                  </a:lnTo>
                  <a:lnTo>
                    <a:pt x="0" y="0"/>
                  </a:lnTo>
                  <a:lnTo>
                    <a:pt x="0" y="93222"/>
                  </a:lnTo>
                  <a:lnTo>
                    <a:pt x="0" y="216150"/>
                  </a:lnTo>
                  <a:lnTo>
                    <a:pt x="0" y="467305"/>
                  </a:lnTo>
                  <a:lnTo>
                    <a:pt x="365088" y="467305"/>
                  </a:lnTo>
                  <a:close/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2">
              <a:extLst>
                <a:ext uri="{FF2B5EF4-FFF2-40B4-BE49-F238E27FC236}">
                  <a16:creationId xmlns:a16="http://schemas.microsoft.com/office/drawing/2014/main" xmlns="" id="{2CAB3AFB-8963-41C4-89F5-A88D2FC4D4B9}"/>
                </a:ext>
              </a:extLst>
            </p:cNvPr>
            <p:cNvSpPr/>
            <p:nvPr/>
          </p:nvSpPr>
          <p:spPr>
            <a:xfrm>
              <a:off x="12653699" y="7441995"/>
              <a:ext cx="93980" cy="87630"/>
            </a:xfrm>
            <a:custGeom>
              <a:avLst/>
              <a:gdLst/>
              <a:ahLst/>
              <a:cxnLst/>
              <a:rect l="l" t="t" r="r" b="b"/>
              <a:pathLst>
                <a:path w="93979" h="87629">
                  <a:moveTo>
                    <a:pt x="0" y="0"/>
                  </a:moveTo>
                  <a:lnTo>
                    <a:pt x="0" y="87117"/>
                  </a:lnTo>
                  <a:lnTo>
                    <a:pt x="93379" y="87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3">
              <a:extLst>
                <a:ext uri="{FF2B5EF4-FFF2-40B4-BE49-F238E27FC236}">
                  <a16:creationId xmlns:a16="http://schemas.microsoft.com/office/drawing/2014/main" xmlns="" id="{E3198F0E-8135-4E0D-B060-AB79B065FB50}"/>
                </a:ext>
              </a:extLst>
            </p:cNvPr>
            <p:cNvSpPr/>
            <p:nvPr/>
          </p:nvSpPr>
          <p:spPr>
            <a:xfrm>
              <a:off x="13159692" y="8016128"/>
              <a:ext cx="396875" cy="508000"/>
            </a:xfrm>
            <a:custGeom>
              <a:avLst/>
              <a:gdLst/>
              <a:ahLst/>
              <a:cxnLst/>
              <a:rect l="l" t="t" r="r" b="b"/>
              <a:pathLst>
                <a:path w="396875" h="508000">
                  <a:moveTo>
                    <a:pt x="396438" y="507419"/>
                  </a:moveTo>
                  <a:lnTo>
                    <a:pt x="396438" y="234694"/>
                  </a:lnTo>
                  <a:lnTo>
                    <a:pt x="396438" y="97986"/>
                  </a:lnTo>
                  <a:lnTo>
                    <a:pt x="291813" y="0"/>
                  </a:lnTo>
                  <a:lnTo>
                    <a:pt x="0" y="0"/>
                  </a:lnTo>
                  <a:lnTo>
                    <a:pt x="0" y="101222"/>
                  </a:lnTo>
                  <a:lnTo>
                    <a:pt x="0" y="234694"/>
                  </a:lnTo>
                  <a:lnTo>
                    <a:pt x="0" y="507419"/>
                  </a:lnTo>
                  <a:lnTo>
                    <a:pt x="396438" y="507419"/>
                  </a:lnTo>
                  <a:close/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44">
              <a:extLst>
                <a:ext uri="{FF2B5EF4-FFF2-40B4-BE49-F238E27FC236}">
                  <a16:creationId xmlns:a16="http://schemas.microsoft.com/office/drawing/2014/main" xmlns="" id="{47A5BC6D-1E6E-4484-B8D9-D9E1882B688C}"/>
                </a:ext>
              </a:extLst>
            </p:cNvPr>
            <p:cNvSpPr/>
            <p:nvPr/>
          </p:nvSpPr>
          <p:spPr>
            <a:xfrm>
              <a:off x="13453980" y="8018331"/>
              <a:ext cx="101600" cy="94615"/>
            </a:xfrm>
            <a:custGeom>
              <a:avLst/>
              <a:gdLst/>
              <a:ahLst/>
              <a:cxnLst/>
              <a:rect l="l" t="t" r="r" b="b"/>
              <a:pathLst>
                <a:path w="101600" h="94615">
                  <a:moveTo>
                    <a:pt x="0" y="0"/>
                  </a:moveTo>
                  <a:lnTo>
                    <a:pt x="0" y="94604"/>
                  </a:lnTo>
                  <a:lnTo>
                    <a:pt x="101389" y="94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5">
              <a:extLst>
                <a:ext uri="{FF2B5EF4-FFF2-40B4-BE49-F238E27FC236}">
                  <a16:creationId xmlns:a16="http://schemas.microsoft.com/office/drawing/2014/main" xmlns="" id="{31152D8A-943B-4711-96AC-2B6290616DFE}"/>
                </a:ext>
              </a:extLst>
            </p:cNvPr>
            <p:cNvSpPr/>
            <p:nvPr/>
          </p:nvSpPr>
          <p:spPr>
            <a:xfrm>
              <a:off x="13378752" y="6625998"/>
              <a:ext cx="454025" cy="581025"/>
            </a:xfrm>
            <a:custGeom>
              <a:avLst/>
              <a:gdLst/>
              <a:ahLst/>
              <a:cxnLst/>
              <a:rect l="l" t="t" r="r" b="b"/>
              <a:pathLst>
                <a:path w="454025" h="581025">
                  <a:moveTo>
                    <a:pt x="334084" y="0"/>
                  </a:moveTo>
                  <a:lnTo>
                    <a:pt x="0" y="0"/>
                  </a:lnTo>
                  <a:lnTo>
                    <a:pt x="0" y="580924"/>
                  </a:lnTo>
                  <a:lnTo>
                    <a:pt x="453860" y="580924"/>
                  </a:lnTo>
                  <a:lnTo>
                    <a:pt x="453860" y="112195"/>
                  </a:lnTo>
                  <a:lnTo>
                    <a:pt x="3340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46">
              <a:extLst>
                <a:ext uri="{FF2B5EF4-FFF2-40B4-BE49-F238E27FC236}">
                  <a16:creationId xmlns:a16="http://schemas.microsoft.com/office/drawing/2014/main" xmlns="" id="{30A95B04-4513-4B3A-B636-A7997A65C2B4}"/>
                </a:ext>
              </a:extLst>
            </p:cNvPr>
            <p:cNvSpPr/>
            <p:nvPr/>
          </p:nvSpPr>
          <p:spPr>
            <a:xfrm>
              <a:off x="13378752" y="6625998"/>
              <a:ext cx="454025" cy="581025"/>
            </a:xfrm>
            <a:custGeom>
              <a:avLst/>
              <a:gdLst/>
              <a:ahLst/>
              <a:cxnLst/>
              <a:rect l="l" t="t" r="r" b="b"/>
              <a:pathLst>
                <a:path w="454025" h="581025">
                  <a:moveTo>
                    <a:pt x="453860" y="580924"/>
                  </a:moveTo>
                  <a:lnTo>
                    <a:pt x="453860" y="268703"/>
                  </a:lnTo>
                  <a:lnTo>
                    <a:pt x="453860" y="112195"/>
                  </a:lnTo>
                  <a:lnTo>
                    <a:pt x="334084" y="0"/>
                  </a:lnTo>
                  <a:lnTo>
                    <a:pt x="0" y="0"/>
                  </a:lnTo>
                  <a:lnTo>
                    <a:pt x="0" y="115891"/>
                  </a:lnTo>
                  <a:lnTo>
                    <a:pt x="0" y="268703"/>
                  </a:lnTo>
                  <a:lnTo>
                    <a:pt x="0" y="580924"/>
                  </a:lnTo>
                  <a:lnTo>
                    <a:pt x="453860" y="580924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7">
              <a:extLst>
                <a:ext uri="{FF2B5EF4-FFF2-40B4-BE49-F238E27FC236}">
                  <a16:creationId xmlns:a16="http://schemas.microsoft.com/office/drawing/2014/main" xmlns="" id="{31162AB3-D765-4EE7-8240-217A282BAB73}"/>
                </a:ext>
              </a:extLst>
            </p:cNvPr>
            <p:cNvSpPr/>
            <p:nvPr/>
          </p:nvSpPr>
          <p:spPr>
            <a:xfrm>
              <a:off x="13707859" y="6630231"/>
              <a:ext cx="116205" cy="108585"/>
            </a:xfrm>
            <a:custGeom>
              <a:avLst/>
              <a:gdLst/>
              <a:ahLst/>
              <a:cxnLst/>
              <a:rect l="l" t="t" r="r" b="b"/>
              <a:pathLst>
                <a:path w="116205" h="108584">
                  <a:moveTo>
                    <a:pt x="0" y="0"/>
                  </a:moveTo>
                  <a:lnTo>
                    <a:pt x="0" y="108300"/>
                  </a:lnTo>
                  <a:lnTo>
                    <a:pt x="116080" y="10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48">
              <a:extLst>
                <a:ext uri="{FF2B5EF4-FFF2-40B4-BE49-F238E27FC236}">
                  <a16:creationId xmlns:a16="http://schemas.microsoft.com/office/drawing/2014/main" xmlns="" id="{E45F354F-AB85-43A2-8139-9CD48D65B6A9}"/>
                </a:ext>
              </a:extLst>
            </p:cNvPr>
            <p:cNvSpPr/>
            <p:nvPr/>
          </p:nvSpPr>
          <p:spPr>
            <a:xfrm>
              <a:off x="11336265" y="4835749"/>
              <a:ext cx="46990" cy="129539"/>
            </a:xfrm>
            <a:custGeom>
              <a:avLst/>
              <a:gdLst/>
              <a:ahLst/>
              <a:cxnLst/>
              <a:rect l="l" t="t" r="r" b="b"/>
              <a:pathLst>
                <a:path w="46990" h="129539">
                  <a:moveTo>
                    <a:pt x="43003" y="0"/>
                  </a:moveTo>
                  <a:lnTo>
                    <a:pt x="25258" y="8846"/>
                  </a:lnTo>
                  <a:lnTo>
                    <a:pt x="11363" y="24172"/>
                  </a:lnTo>
                  <a:lnTo>
                    <a:pt x="2537" y="44350"/>
                  </a:lnTo>
                  <a:lnTo>
                    <a:pt x="0" y="67757"/>
                  </a:lnTo>
                  <a:lnTo>
                    <a:pt x="4277" y="90192"/>
                  </a:lnTo>
                  <a:lnTo>
                    <a:pt x="14294" y="108813"/>
                  </a:lnTo>
                  <a:lnTo>
                    <a:pt x="28797" y="122259"/>
                  </a:lnTo>
                  <a:lnTo>
                    <a:pt x="46532" y="129168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49">
              <a:extLst>
                <a:ext uri="{FF2B5EF4-FFF2-40B4-BE49-F238E27FC236}">
                  <a16:creationId xmlns:a16="http://schemas.microsoft.com/office/drawing/2014/main" xmlns="" id="{56AA7C05-7D9E-47F8-8F55-B76C6F71D762}"/>
                </a:ext>
              </a:extLst>
            </p:cNvPr>
            <p:cNvSpPr/>
            <p:nvPr/>
          </p:nvSpPr>
          <p:spPr>
            <a:xfrm>
              <a:off x="11437969" y="4836683"/>
              <a:ext cx="43180" cy="128270"/>
            </a:xfrm>
            <a:custGeom>
              <a:avLst/>
              <a:gdLst/>
              <a:ahLst/>
              <a:cxnLst/>
              <a:rect l="l" t="t" r="r" b="b"/>
              <a:pathLst>
                <a:path w="43179" h="128270">
                  <a:moveTo>
                    <a:pt x="4471" y="128111"/>
                  </a:moveTo>
                  <a:lnTo>
                    <a:pt x="19861" y="119088"/>
                  </a:lnTo>
                  <a:lnTo>
                    <a:pt x="32047" y="104720"/>
                  </a:lnTo>
                  <a:lnTo>
                    <a:pt x="40065" y="86200"/>
                  </a:lnTo>
                  <a:lnTo>
                    <a:pt x="42951" y="64720"/>
                  </a:lnTo>
                  <a:lnTo>
                    <a:pt x="39683" y="41922"/>
                  </a:lnTo>
                  <a:lnTo>
                    <a:pt x="30656" y="22571"/>
                  </a:lnTo>
                  <a:lnTo>
                    <a:pt x="17039" y="8114"/>
                  </a:lnTo>
                  <a:lnTo>
                    <a:pt x="0" y="0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0">
              <a:extLst>
                <a:ext uri="{FF2B5EF4-FFF2-40B4-BE49-F238E27FC236}">
                  <a16:creationId xmlns:a16="http://schemas.microsoft.com/office/drawing/2014/main" xmlns="" id="{D72AFC44-8A37-4E7D-B367-04391979B7C9}"/>
                </a:ext>
              </a:extLst>
            </p:cNvPr>
            <p:cNvSpPr/>
            <p:nvPr/>
          </p:nvSpPr>
          <p:spPr>
            <a:xfrm>
              <a:off x="14069801" y="3255719"/>
              <a:ext cx="2303780" cy="2303780"/>
            </a:xfrm>
            <a:custGeom>
              <a:avLst/>
              <a:gdLst/>
              <a:ahLst/>
              <a:cxnLst/>
              <a:rect l="l" t="t" r="r" b="b"/>
              <a:pathLst>
                <a:path w="2303780" h="2303779">
                  <a:moveTo>
                    <a:pt x="1151797" y="0"/>
                  </a:moveTo>
                  <a:lnTo>
                    <a:pt x="1103109" y="1010"/>
                  </a:lnTo>
                  <a:lnTo>
                    <a:pt x="1054936" y="4015"/>
                  </a:lnTo>
                  <a:lnTo>
                    <a:pt x="1007319" y="8974"/>
                  </a:lnTo>
                  <a:lnTo>
                    <a:pt x="960296" y="15847"/>
                  </a:lnTo>
                  <a:lnTo>
                    <a:pt x="913908" y="24595"/>
                  </a:lnTo>
                  <a:lnTo>
                    <a:pt x="868195" y="35177"/>
                  </a:lnTo>
                  <a:lnTo>
                    <a:pt x="823198" y="47553"/>
                  </a:lnTo>
                  <a:lnTo>
                    <a:pt x="778955" y="61684"/>
                  </a:lnTo>
                  <a:lnTo>
                    <a:pt x="735507" y="77529"/>
                  </a:lnTo>
                  <a:lnTo>
                    <a:pt x="692894" y="95049"/>
                  </a:lnTo>
                  <a:lnTo>
                    <a:pt x="651156" y="114203"/>
                  </a:lnTo>
                  <a:lnTo>
                    <a:pt x="610333" y="134951"/>
                  </a:lnTo>
                  <a:lnTo>
                    <a:pt x="570464" y="157254"/>
                  </a:lnTo>
                  <a:lnTo>
                    <a:pt x="531591" y="181072"/>
                  </a:lnTo>
                  <a:lnTo>
                    <a:pt x="493752" y="206364"/>
                  </a:lnTo>
                  <a:lnTo>
                    <a:pt x="456988" y="233091"/>
                  </a:lnTo>
                  <a:lnTo>
                    <a:pt x="421338" y="261212"/>
                  </a:lnTo>
                  <a:lnTo>
                    <a:pt x="386844" y="290688"/>
                  </a:lnTo>
                  <a:lnTo>
                    <a:pt x="353544" y="321479"/>
                  </a:lnTo>
                  <a:lnTo>
                    <a:pt x="321479" y="353544"/>
                  </a:lnTo>
                  <a:lnTo>
                    <a:pt x="290688" y="386844"/>
                  </a:lnTo>
                  <a:lnTo>
                    <a:pt x="261212" y="421338"/>
                  </a:lnTo>
                  <a:lnTo>
                    <a:pt x="233091" y="456988"/>
                  </a:lnTo>
                  <a:lnTo>
                    <a:pt x="206364" y="493752"/>
                  </a:lnTo>
                  <a:lnTo>
                    <a:pt x="181072" y="531591"/>
                  </a:lnTo>
                  <a:lnTo>
                    <a:pt x="157254" y="570464"/>
                  </a:lnTo>
                  <a:lnTo>
                    <a:pt x="134951" y="610333"/>
                  </a:lnTo>
                  <a:lnTo>
                    <a:pt x="114203" y="651156"/>
                  </a:lnTo>
                  <a:lnTo>
                    <a:pt x="95049" y="692894"/>
                  </a:lnTo>
                  <a:lnTo>
                    <a:pt x="77529" y="735507"/>
                  </a:lnTo>
                  <a:lnTo>
                    <a:pt x="61684" y="778955"/>
                  </a:lnTo>
                  <a:lnTo>
                    <a:pt x="47553" y="823198"/>
                  </a:lnTo>
                  <a:lnTo>
                    <a:pt x="35177" y="868195"/>
                  </a:lnTo>
                  <a:lnTo>
                    <a:pt x="24595" y="913908"/>
                  </a:lnTo>
                  <a:lnTo>
                    <a:pt x="15847" y="960296"/>
                  </a:lnTo>
                  <a:lnTo>
                    <a:pt x="8974" y="1007319"/>
                  </a:lnTo>
                  <a:lnTo>
                    <a:pt x="4015" y="1054936"/>
                  </a:lnTo>
                  <a:lnTo>
                    <a:pt x="1010" y="1103109"/>
                  </a:lnTo>
                  <a:lnTo>
                    <a:pt x="0" y="1151797"/>
                  </a:lnTo>
                  <a:lnTo>
                    <a:pt x="1010" y="1200485"/>
                  </a:lnTo>
                  <a:lnTo>
                    <a:pt x="4015" y="1248658"/>
                  </a:lnTo>
                  <a:lnTo>
                    <a:pt x="8974" y="1296275"/>
                  </a:lnTo>
                  <a:lnTo>
                    <a:pt x="15847" y="1343298"/>
                  </a:lnTo>
                  <a:lnTo>
                    <a:pt x="24595" y="1389686"/>
                  </a:lnTo>
                  <a:lnTo>
                    <a:pt x="35177" y="1435398"/>
                  </a:lnTo>
                  <a:lnTo>
                    <a:pt x="47553" y="1480396"/>
                  </a:lnTo>
                  <a:lnTo>
                    <a:pt x="61684" y="1524639"/>
                  </a:lnTo>
                  <a:lnTo>
                    <a:pt x="77529" y="1568087"/>
                  </a:lnTo>
                  <a:lnTo>
                    <a:pt x="95049" y="1610700"/>
                  </a:lnTo>
                  <a:lnTo>
                    <a:pt x="114203" y="1652438"/>
                  </a:lnTo>
                  <a:lnTo>
                    <a:pt x="134951" y="1693261"/>
                  </a:lnTo>
                  <a:lnTo>
                    <a:pt x="157254" y="1733130"/>
                  </a:lnTo>
                  <a:lnTo>
                    <a:pt x="181072" y="1772003"/>
                  </a:lnTo>
                  <a:lnTo>
                    <a:pt x="206364" y="1809842"/>
                  </a:lnTo>
                  <a:lnTo>
                    <a:pt x="233091" y="1846606"/>
                  </a:lnTo>
                  <a:lnTo>
                    <a:pt x="261212" y="1882255"/>
                  </a:lnTo>
                  <a:lnTo>
                    <a:pt x="290688" y="1916750"/>
                  </a:lnTo>
                  <a:lnTo>
                    <a:pt x="321479" y="1950050"/>
                  </a:lnTo>
                  <a:lnTo>
                    <a:pt x="353544" y="1982115"/>
                  </a:lnTo>
                  <a:lnTo>
                    <a:pt x="386844" y="2012906"/>
                  </a:lnTo>
                  <a:lnTo>
                    <a:pt x="421338" y="2042382"/>
                  </a:lnTo>
                  <a:lnTo>
                    <a:pt x="456988" y="2070503"/>
                  </a:lnTo>
                  <a:lnTo>
                    <a:pt x="493752" y="2097230"/>
                  </a:lnTo>
                  <a:lnTo>
                    <a:pt x="531591" y="2122522"/>
                  </a:lnTo>
                  <a:lnTo>
                    <a:pt x="570464" y="2146339"/>
                  </a:lnTo>
                  <a:lnTo>
                    <a:pt x="610333" y="2168642"/>
                  </a:lnTo>
                  <a:lnTo>
                    <a:pt x="651156" y="2189391"/>
                  </a:lnTo>
                  <a:lnTo>
                    <a:pt x="692894" y="2208545"/>
                  </a:lnTo>
                  <a:lnTo>
                    <a:pt x="735507" y="2226065"/>
                  </a:lnTo>
                  <a:lnTo>
                    <a:pt x="778955" y="2241910"/>
                  </a:lnTo>
                  <a:lnTo>
                    <a:pt x="823198" y="2256041"/>
                  </a:lnTo>
                  <a:lnTo>
                    <a:pt x="868195" y="2268417"/>
                  </a:lnTo>
                  <a:lnTo>
                    <a:pt x="913908" y="2278999"/>
                  </a:lnTo>
                  <a:lnTo>
                    <a:pt x="960296" y="2287747"/>
                  </a:lnTo>
                  <a:lnTo>
                    <a:pt x="1007319" y="2294620"/>
                  </a:lnTo>
                  <a:lnTo>
                    <a:pt x="1054936" y="2299579"/>
                  </a:lnTo>
                  <a:lnTo>
                    <a:pt x="1103109" y="2302584"/>
                  </a:lnTo>
                  <a:lnTo>
                    <a:pt x="1151797" y="2303594"/>
                  </a:lnTo>
                  <a:lnTo>
                    <a:pt x="1200485" y="2302584"/>
                  </a:lnTo>
                  <a:lnTo>
                    <a:pt x="1248658" y="2299579"/>
                  </a:lnTo>
                  <a:lnTo>
                    <a:pt x="1296275" y="2294620"/>
                  </a:lnTo>
                  <a:lnTo>
                    <a:pt x="1343298" y="2287747"/>
                  </a:lnTo>
                  <a:lnTo>
                    <a:pt x="1389686" y="2278999"/>
                  </a:lnTo>
                  <a:lnTo>
                    <a:pt x="1435398" y="2268417"/>
                  </a:lnTo>
                  <a:lnTo>
                    <a:pt x="1480396" y="2256041"/>
                  </a:lnTo>
                  <a:lnTo>
                    <a:pt x="1524639" y="2241910"/>
                  </a:lnTo>
                  <a:lnTo>
                    <a:pt x="1568087" y="2226065"/>
                  </a:lnTo>
                  <a:lnTo>
                    <a:pt x="1610700" y="2208545"/>
                  </a:lnTo>
                  <a:lnTo>
                    <a:pt x="1652438" y="2189391"/>
                  </a:lnTo>
                  <a:lnTo>
                    <a:pt x="1693261" y="2168642"/>
                  </a:lnTo>
                  <a:lnTo>
                    <a:pt x="1733130" y="2146339"/>
                  </a:lnTo>
                  <a:lnTo>
                    <a:pt x="1772003" y="2122522"/>
                  </a:lnTo>
                  <a:lnTo>
                    <a:pt x="1809842" y="2097230"/>
                  </a:lnTo>
                  <a:lnTo>
                    <a:pt x="1846606" y="2070503"/>
                  </a:lnTo>
                  <a:lnTo>
                    <a:pt x="1882255" y="2042382"/>
                  </a:lnTo>
                  <a:lnTo>
                    <a:pt x="1916750" y="2012906"/>
                  </a:lnTo>
                  <a:lnTo>
                    <a:pt x="1950050" y="1982115"/>
                  </a:lnTo>
                  <a:lnTo>
                    <a:pt x="1982115" y="1950050"/>
                  </a:lnTo>
                  <a:lnTo>
                    <a:pt x="2012906" y="1916750"/>
                  </a:lnTo>
                  <a:lnTo>
                    <a:pt x="2042382" y="1882255"/>
                  </a:lnTo>
                  <a:lnTo>
                    <a:pt x="2070503" y="1846606"/>
                  </a:lnTo>
                  <a:lnTo>
                    <a:pt x="2097230" y="1809842"/>
                  </a:lnTo>
                  <a:lnTo>
                    <a:pt x="2122522" y="1772003"/>
                  </a:lnTo>
                  <a:lnTo>
                    <a:pt x="2146339" y="1733130"/>
                  </a:lnTo>
                  <a:lnTo>
                    <a:pt x="2168642" y="1693261"/>
                  </a:lnTo>
                  <a:lnTo>
                    <a:pt x="2189391" y="1652438"/>
                  </a:lnTo>
                  <a:lnTo>
                    <a:pt x="2208545" y="1610700"/>
                  </a:lnTo>
                  <a:lnTo>
                    <a:pt x="2226065" y="1568087"/>
                  </a:lnTo>
                  <a:lnTo>
                    <a:pt x="2241910" y="1524639"/>
                  </a:lnTo>
                  <a:lnTo>
                    <a:pt x="2256041" y="1480396"/>
                  </a:lnTo>
                  <a:lnTo>
                    <a:pt x="2268417" y="1435398"/>
                  </a:lnTo>
                  <a:lnTo>
                    <a:pt x="2278999" y="1389686"/>
                  </a:lnTo>
                  <a:lnTo>
                    <a:pt x="2287747" y="1343298"/>
                  </a:lnTo>
                  <a:lnTo>
                    <a:pt x="2294620" y="1296275"/>
                  </a:lnTo>
                  <a:lnTo>
                    <a:pt x="2299579" y="1248658"/>
                  </a:lnTo>
                  <a:lnTo>
                    <a:pt x="2302584" y="1200485"/>
                  </a:lnTo>
                  <a:lnTo>
                    <a:pt x="2303594" y="1151797"/>
                  </a:lnTo>
                  <a:lnTo>
                    <a:pt x="2302584" y="1103109"/>
                  </a:lnTo>
                  <a:lnTo>
                    <a:pt x="2299579" y="1054936"/>
                  </a:lnTo>
                  <a:lnTo>
                    <a:pt x="2294620" y="1007319"/>
                  </a:lnTo>
                  <a:lnTo>
                    <a:pt x="2287747" y="960296"/>
                  </a:lnTo>
                  <a:lnTo>
                    <a:pt x="2278999" y="913908"/>
                  </a:lnTo>
                  <a:lnTo>
                    <a:pt x="2268417" y="868195"/>
                  </a:lnTo>
                  <a:lnTo>
                    <a:pt x="2256041" y="823198"/>
                  </a:lnTo>
                  <a:lnTo>
                    <a:pt x="2241910" y="778955"/>
                  </a:lnTo>
                  <a:lnTo>
                    <a:pt x="2226065" y="735507"/>
                  </a:lnTo>
                  <a:lnTo>
                    <a:pt x="2208545" y="692894"/>
                  </a:lnTo>
                  <a:lnTo>
                    <a:pt x="2189391" y="651156"/>
                  </a:lnTo>
                  <a:lnTo>
                    <a:pt x="2168642" y="610333"/>
                  </a:lnTo>
                  <a:lnTo>
                    <a:pt x="2146339" y="570464"/>
                  </a:lnTo>
                  <a:lnTo>
                    <a:pt x="2122522" y="531591"/>
                  </a:lnTo>
                  <a:lnTo>
                    <a:pt x="2097230" y="493752"/>
                  </a:lnTo>
                  <a:lnTo>
                    <a:pt x="2070503" y="456988"/>
                  </a:lnTo>
                  <a:lnTo>
                    <a:pt x="2042382" y="421338"/>
                  </a:lnTo>
                  <a:lnTo>
                    <a:pt x="2012906" y="386844"/>
                  </a:lnTo>
                  <a:lnTo>
                    <a:pt x="1982115" y="353544"/>
                  </a:lnTo>
                  <a:lnTo>
                    <a:pt x="1950050" y="321479"/>
                  </a:lnTo>
                  <a:lnTo>
                    <a:pt x="1916750" y="290688"/>
                  </a:lnTo>
                  <a:lnTo>
                    <a:pt x="1882255" y="261212"/>
                  </a:lnTo>
                  <a:lnTo>
                    <a:pt x="1846606" y="233091"/>
                  </a:lnTo>
                  <a:lnTo>
                    <a:pt x="1809842" y="206364"/>
                  </a:lnTo>
                  <a:lnTo>
                    <a:pt x="1772003" y="181072"/>
                  </a:lnTo>
                  <a:lnTo>
                    <a:pt x="1733130" y="157254"/>
                  </a:lnTo>
                  <a:lnTo>
                    <a:pt x="1693261" y="134951"/>
                  </a:lnTo>
                  <a:lnTo>
                    <a:pt x="1652438" y="114203"/>
                  </a:lnTo>
                  <a:lnTo>
                    <a:pt x="1610700" y="95049"/>
                  </a:lnTo>
                  <a:lnTo>
                    <a:pt x="1568087" y="77529"/>
                  </a:lnTo>
                  <a:lnTo>
                    <a:pt x="1524639" y="61684"/>
                  </a:lnTo>
                  <a:lnTo>
                    <a:pt x="1480396" y="47553"/>
                  </a:lnTo>
                  <a:lnTo>
                    <a:pt x="1435398" y="35177"/>
                  </a:lnTo>
                  <a:lnTo>
                    <a:pt x="1389686" y="24595"/>
                  </a:lnTo>
                  <a:lnTo>
                    <a:pt x="1343298" y="15847"/>
                  </a:lnTo>
                  <a:lnTo>
                    <a:pt x="1296275" y="8974"/>
                  </a:lnTo>
                  <a:lnTo>
                    <a:pt x="1248658" y="4015"/>
                  </a:lnTo>
                  <a:lnTo>
                    <a:pt x="1200485" y="1010"/>
                  </a:lnTo>
                  <a:lnTo>
                    <a:pt x="1151797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1">
              <a:extLst>
                <a:ext uri="{FF2B5EF4-FFF2-40B4-BE49-F238E27FC236}">
                  <a16:creationId xmlns:a16="http://schemas.microsoft.com/office/drawing/2014/main" xmlns="" id="{AD737BE0-0F8A-45BE-8D3B-450F0ACF4DF9}"/>
                </a:ext>
              </a:extLst>
            </p:cNvPr>
            <p:cNvSpPr/>
            <p:nvPr/>
          </p:nvSpPr>
          <p:spPr>
            <a:xfrm>
              <a:off x="14069801" y="3255719"/>
              <a:ext cx="2303780" cy="2303780"/>
            </a:xfrm>
            <a:custGeom>
              <a:avLst/>
              <a:gdLst/>
              <a:ahLst/>
              <a:cxnLst/>
              <a:rect l="l" t="t" r="r" b="b"/>
              <a:pathLst>
                <a:path w="2303780" h="2303779">
                  <a:moveTo>
                    <a:pt x="1151797" y="2303594"/>
                  </a:moveTo>
                  <a:lnTo>
                    <a:pt x="1200485" y="2302584"/>
                  </a:lnTo>
                  <a:lnTo>
                    <a:pt x="1248658" y="2299579"/>
                  </a:lnTo>
                  <a:lnTo>
                    <a:pt x="1296275" y="2294620"/>
                  </a:lnTo>
                  <a:lnTo>
                    <a:pt x="1343298" y="2287747"/>
                  </a:lnTo>
                  <a:lnTo>
                    <a:pt x="1389686" y="2278999"/>
                  </a:lnTo>
                  <a:lnTo>
                    <a:pt x="1435398" y="2268417"/>
                  </a:lnTo>
                  <a:lnTo>
                    <a:pt x="1480396" y="2256041"/>
                  </a:lnTo>
                  <a:lnTo>
                    <a:pt x="1524639" y="2241910"/>
                  </a:lnTo>
                  <a:lnTo>
                    <a:pt x="1568087" y="2226065"/>
                  </a:lnTo>
                  <a:lnTo>
                    <a:pt x="1610700" y="2208545"/>
                  </a:lnTo>
                  <a:lnTo>
                    <a:pt x="1652438" y="2189391"/>
                  </a:lnTo>
                  <a:lnTo>
                    <a:pt x="1693261" y="2168642"/>
                  </a:lnTo>
                  <a:lnTo>
                    <a:pt x="1733130" y="2146339"/>
                  </a:lnTo>
                  <a:lnTo>
                    <a:pt x="1772003" y="2122522"/>
                  </a:lnTo>
                  <a:lnTo>
                    <a:pt x="1809842" y="2097230"/>
                  </a:lnTo>
                  <a:lnTo>
                    <a:pt x="1846606" y="2070503"/>
                  </a:lnTo>
                  <a:lnTo>
                    <a:pt x="1882255" y="2042382"/>
                  </a:lnTo>
                  <a:lnTo>
                    <a:pt x="1916750" y="2012906"/>
                  </a:lnTo>
                  <a:lnTo>
                    <a:pt x="1950050" y="1982115"/>
                  </a:lnTo>
                  <a:lnTo>
                    <a:pt x="1982115" y="1950050"/>
                  </a:lnTo>
                  <a:lnTo>
                    <a:pt x="2012906" y="1916750"/>
                  </a:lnTo>
                  <a:lnTo>
                    <a:pt x="2042382" y="1882255"/>
                  </a:lnTo>
                  <a:lnTo>
                    <a:pt x="2070503" y="1846606"/>
                  </a:lnTo>
                  <a:lnTo>
                    <a:pt x="2097230" y="1809842"/>
                  </a:lnTo>
                  <a:lnTo>
                    <a:pt x="2122522" y="1772003"/>
                  </a:lnTo>
                  <a:lnTo>
                    <a:pt x="2146339" y="1733130"/>
                  </a:lnTo>
                  <a:lnTo>
                    <a:pt x="2168642" y="1693261"/>
                  </a:lnTo>
                  <a:lnTo>
                    <a:pt x="2189391" y="1652438"/>
                  </a:lnTo>
                  <a:lnTo>
                    <a:pt x="2208545" y="1610700"/>
                  </a:lnTo>
                  <a:lnTo>
                    <a:pt x="2226065" y="1568087"/>
                  </a:lnTo>
                  <a:lnTo>
                    <a:pt x="2241910" y="1524639"/>
                  </a:lnTo>
                  <a:lnTo>
                    <a:pt x="2256041" y="1480396"/>
                  </a:lnTo>
                  <a:lnTo>
                    <a:pt x="2268417" y="1435398"/>
                  </a:lnTo>
                  <a:lnTo>
                    <a:pt x="2278999" y="1389686"/>
                  </a:lnTo>
                  <a:lnTo>
                    <a:pt x="2287747" y="1343298"/>
                  </a:lnTo>
                  <a:lnTo>
                    <a:pt x="2294620" y="1296275"/>
                  </a:lnTo>
                  <a:lnTo>
                    <a:pt x="2299579" y="1248658"/>
                  </a:lnTo>
                  <a:lnTo>
                    <a:pt x="2302584" y="1200485"/>
                  </a:lnTo>
                  <a:lnTo>
                    <a:pt x="2303594" y="1151797"/>
                  </a:lnTo>
                  <a:lnTo>
                    <a:pt x="2302584" y="1103109"/>
                  </a:lnTo>
                  <a:lnTo>
                    <a:pt x="2299579" y="1054936"/>
                  </a:lnTo>
                  <a:lnTo>
                    <a:pt x="2294620" y="1007319"/>
                  </a:lnTo>
                  <a:lnTo>
                    <a:pt x="2287747" y="960296"/>
                  </a:lnTo>
                  <a:lnTo>
                    <a:pt x="2278999" y="913908"/>
                  </a:lnTo>
                  <a:lnTo>
                    <a:pt x="2268417" y="868195"/>
                  </a:lnTo>
                  <a:lnTo>
                    <a:pt x="2256041" y="823198"/>
                  </a:lnTo>
                  <a:lnTo>
                    <a:pt x="2241910" y="778955"/>
                  </a:lnTo>
                  <a:lnTo>
                    <a:pt x="2226065" y="735507"/>
                  </a:lnTo>
                  <a:lnTo>
                    <a:pt x="2208545" y="692894"/>
                  </a:lnTo>
                  <a:lnTo>
                    <a:pt x="2189391" y="651156"/>
                  </a:lnTo>
                  <a:lnTo>
                    <a:pt x="2168642" y="610333"/>
                  </a:lnTo>
                  <a:lnTo>
                    <a:pt x="2146339" y="570464"/>
                  </a:lnTo>
                  <a:lnTo>
                    <a:pt x="2122522" y="531591"/>
                  </a:lnTo>
                  <a:lnTo>
                    <a:pt x="2097230" y="493752"/>
                  </a:lnTo>
                  <a:lnTo>
                    <a:pt x="2070503" y="456988"/>
                  </a:lnTo>
                  <a:lnTo>
                    <a:pt x="2042382" y="421338"/>
                  </a:lnTo>
                  <a:lnTo>
                    <a:pt x="2012906" y="386844"/>
                  </a:lnTo>
                  <a:lnTo>
                    <a:pt x="1982115" y="353544"/>
                  </a:lnTo>
                  <a:lnTo>
                    <a:pt x="1950050" y="321479"/>
                  </a:lnTo>
                  <a:lnTo>
                    <a:pt x="1916750" y="290688"/>
                  </a:lnTo>
                  <a:lnTo>
                    <a:pt x="1882255" y="261212"/>
                  </a:lnTo>
                  <a:lnTo>
                    <a:pt x="1846606" y="233091"/>
                  </a:lnTo>
                  <a:lnTo>
                    <a:pt x="1809842" y="206364"/>
                  </a:lnTo>
                  <a:lnTo>
                    <a:pt x="1772003" y="181072"/>
                  </a:lnTo>
                  <a:lnTo>
                    <a:pt x="1733130" y="157254"/>
                  </a:lnTo>
                  <a:lnTo>
                    <a:pt x="1693261" y="134951"/>
                  </a:lnTo>
                  <a:lnTo>
                    <a:pt x="1652438" y="114203"/>
                  </a:lnTo>
                  <a:lnTo>
                    <a:pt x="1610700" y="95049"/>
                  </a:lnTo>
                  <a:lnTo>
                    <a:pt x="1568087" y="77529"/>
                  </a:lnTo>
                  <a:lnTo>
                    <a:pt x="1524639" y="61684"/>
                  </a:lnTo>
                  <a:lnTo>
                    <a:pt x="1480396" y="47553"/>
                  </a:lnTo>
                  <a:lnTo>
                    <a:pt x="1435398" y="35177"/>
                  </a:lnTo>
                  <a:lnTo>
                    <a:pt x="1389686" y="24595"/>
                  </a:lnTo>
                  <a:lnTo>
                    <a:pt x="1343298" y="15847"/>
                  </a:lnTo>
                  <a:lnTo>
                    <a:pt x="1296275" y="8974"/>
                  </a:lnTo>
                  <a:lnTo>
                    <a:pt x="1248658" y="4015"/>
                  </a:lnTo>
                  <a:lnTo>
                    <a:pt x="1200485" y="1010"/>
                  </a:lnTo>
                  <a:lnTo>
                    <a:pt x="1151797" y="0"/>
                  </a:lnTo>
                  <a:lnTo>
                    <a:pt x="1103109" y="1010"/>
                  </a:lnTo>
                  <a:lnTo>
                    <a:pt x="1054936" y="4015"/>
                  </a:lnTo>
                  <a:lnTo>
                    <a:pt x="1007319" y="8974"/>
                  </a:lnTo>
                  <a:lnTo>
                    <a:pt x="960296" y="15847"/>
                  </a:lnTo>
                  <a:lnTo>
                    <a:pt x="913908" y="24595"/>
                  </a:lnTo>
                  <a:lnTo>
                    <a:pt x="868195" y="35177"/>
                  </a:lnTo>
                  <a:lnTo>
                    <a:pt x="823198" y="47553"/>
                  </a:lnTo>
                  <a:lnTo>
                    <a:pt x="778955" y="61684"/>
                  </a:lnTo>
                  <a:lnTo>
                    <a:pt x="735507" y="77529"/>
                  </a:lnTo>
                  <a:lnTo>
                    <a:pt x="692894" y="95049"/>
                  </a:lnTo>
                  <a:lnTo>
                    <a:pt x="651156" y="114203"/>
                  </a:lnTo>
                  <a:lnTo>
                    <a:pt x="610333" y="134951"/>
                  </a:lnTo>
                  <a:lnTo>
                    <a:pt x="570464" y="157254"/>
                  </a:lnTo>
                  <a:lnTo>
                    <a:pt x="531591" y="181072"/>
                  </a:lnTo>
                  <a:lnTo>
                    <a:pt x="493752" y="206364"/>
                  </a:lnTo>
                  <a:lnTo>
                    <a:pt x="456988" y="233091"/>
                  </a:lnTo>
                  <a:lnTo>
                    <a:pt x="421338" y="261212"/>
                  </a:lnTo>
                  <a:lnTo>
                    <a:pt x="386844" y="290688"/>
                  </a:lnTo>
                  <a:lnTo>
                    <a:pt x="353544" y="321479"/>
                  </a:lnTo>
                  <a:lnTo>
                    <a:pt x="321479" y="353544"/>
                  </a:lnTo>
                  <a:lnTo>
                    <a:pt x="290688" y="386844"/>
                  </a:lnTo>
                  <a:lnTo>
                    <a:pt x="261212" y="421338"/>
                  </a:lnTo>
                  <a:lnTo>
                    <a:pt x="233091" y="456988"/>
                  </a:lnTo>
                  <a:lnTo>
                    <a:pt x="206364" y="493752"/>
                  </a:lnTo>
                  <a:lnTo>
                    <a:pt x="181072" y="531591"/>
                  </a:lnTo>
                  <a:lnTo>
                    <a:pt x="157254" y="570464"/>
                  </a:lnTo>
                  <a:lnTo>
                    <a:pt x="134951" y="610333"/>
                  </a:lnTo>
                  <a:lnTo>
                    <a:pt x="114203" y="651156"/>
                  </a:lnTo>
                  <a:lnTo>
                    <a:pt x="95049" y="692894"/>
                  </a:lnTo>
                  <a:lnTo>
                    <a:pt x="77529" y="735507"/>
                  </a:lnTo>
                  <a:lnTo>
                    <a:pt x="61684" y="778955"/>
                  </a:lnTo>
                  <a:lnTo>
                    <a:pt x="47553" y="823198"/>
                  </a:lnTo>
                  <a:lnTo>
                    <a:pt x="35177" y="868195"/>
                  </a:lnTo>
                  <a:lnTo>
                    <a:pt x="24595" y="913908"/>
                  </a:lnTo>
                  <a:lnTo>
                    <a:pt x="15847" y="960296"/>
                  </a:lnTo>
                  <a:lnTo>
                    <a:pt x="8974" y="1007319"/>
                  </a:lnTo>
                  <a:lnTo>
                    <a:pt x="4015" y="1054936"/>
                  </a:lnTo>
                  <a:lnTo>
                    <a:pt x="1010" y="1103109"/>
                  </a:lnTo>
                  <a:lnTo>
                    <a:pt x="0" y="1151797"/>
                  </a:lnTo>
                  <a:lnTo>
                    <a:pt x="1010" y="1200485"/>
                  </a:lnTo>
                  <a:lnTo>
                    <a:pt x="4015" y="1248658"/>
                  </a:lnTo>
                  <a:lnTo>
                    <a:pt x="8974" y="1296275"/>
                  </a:lnTo>
                  <a:lnTo>
                    <a:pt x="15847" y="1343298"/>
                  </a:lnTo>
                  <a:lnTo>
                    <a:pt x="24595" y="1389686"/>
                  </a:lnTo>
                  <a:lnTo>
                    <a:pt x="35177" y="1435398"/>
                  </a:lnTo>
                  <a:lnTo>
                    <a:pt x="47553" y="1480396"/>
                  </a:lnTo>
                  <a:lnTo>
                    <a:pt x="61684" y="1524639"/>
                  </a:lnTo>
                  <a:lnTo>
                    <a:pt x="77529" y="1568087"/>
                  </a:lnTo>
                  <a:lnTo>
                    <a:pt x="95049" y="1610700"/>
                  </a:lnTo>
                  <a:lnTo>
                    <a:pt x="114203" y="1652438"/>
                  </a:lnTo>
                  <a:lnTo>
                    <a:pt x="134951" y="1693261"/>
                  </a:lnTo>
                  <a:lnTo>
                    <a:pt x="157254" y="1733130"/>
                  </a:lnTo>
                  <a:lnTo>
                    <a:pt x="181072" y="1772003"/>
                  </a:lnTo>
                  <a:lnTo>
                    <a:pt x="206364" y="1809842"/>
                  </a:lnTo>
                  <a:lnTo>
                    <a:pt x="233091" y="1846606"/>
                  </a:lnTo>
                  <a:lnTo>
                    <a:pt x="261212" y="1882255"/>
                  </a:lnTo>
                  <a:lnTo>
                    <a:pt x="290688" y="1916750"/>
                  </a:lnTo>
                  <a:lnTo>
                    <a:pt x="321479" y="1950050"/>
                  </a:lnTo>
                  <a:lnTo>
                    <a:pt x="353544" y="1982115"/>
                  </a:lnTo>
                  <a:lnTo>
                    <a:pt x="386844" y="2012906"/>
                  </a:lnTo>
                  <a:lnTo>
                    <a:pt x="421338" y="2042382"/>
                  </a:lnTo>
                  <a:lnTo>
                    <a:pt x="456988" y="2070503"/>
                  </a:lnTo>
                  <a:lnTo>
                    <a:pt x="493752" y="2097230"/>
                  </a:lnTo>
                  <a:lnTo>
                    <a:pt x="531591" y="2122522"/>
                  </a:lnTo>
                  <a:lnTo>
                    <a:pt x="570464" y="2146339"/>
                  </a:lnTo>
                  <a:lnTo>
                    <a:pt x="610333" y="2168642"/>
                  </a:lnTo>
                  <a:lnTo>
                    <a:pt x="651156" y="2189391"/>
                  </a:lnTo>
                  <a:lnTo>
                    <a:pt x="692894" y="2208545"/>
                  </a:lnTo>
                  <a:lnTo>
                    <a:pt x="735507" y="2226065"/>
                  </a:lnTo>
                  <a:lnTo>
                    <a:pt x="778955" y="2241910"/>
                  </a:lnTo>
                  <a:lnTo>
                    <a:pt x="823198" y="2256041"/>
                  </a:lnTo>
                  <a:lnTo>
                    <a:pt x="868195" y="2268417"/>
                  </a:lnTo>
                  <a:lnTo>
                    <a:pt x="913908" y="2278999"/>
                  </a:lnTo>
                  <a:lnTo>
                    <a:pt x="960296" y="2287747"/>
                  </a:lnTo>
                  <a:lnTo>
                    <a:pt x="1007319" y="2294620"/>
                  </a:lnTo>
                  <a:lnTo>
                    <a:pt x="1054936" y="2299579"/>
                  </a:lnTo>
                  <a:lnTo>
                    <a:pt x="1103109" y="2302584"/>
                  </a:lnTo>
                  <a:lnTo>
                    <a:pt x="1151797" y="2303594"/>
                  </a:lnTo>
                  <a:close/>
                </a:path>
              </a:pathLst>
            </a:custGeom>
            <a:ln w="41883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" name="CuadroTexto 60">
            <a:extLst>
              <a:ext uri="{FF2B5EF4-FFF2-40B4-BE49-F238E27FC236}">
                <a16:creationId xmlns:a16="http://schemas.microsoft.com/office/drawing/2014/main" xmlns="" id="{EBD71FC3-767D-4BFF-8CE4-13F8F1A5A342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Procedimiento de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trabajo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Publicación de un nuevo trámite</a:t>
            </a:r>
          </a:p>
        </p:txBody>
      </p:sp>
      <p:sp>
        <p:nvSpPr>
          <p:cNvPr id="63" name="object 54">
            <a:extLst>
              <a:ext uri="{FF2B5EF4-FFF2-40B4-BE49-F238E27FC236}">
                <a16:creationId xmlns:a16="http://schemas.microsoft.com/office/drawing/2014/main" xmlns="" id="{4118C64F-E048-4AD2-8A52-389587250B95}"/>
              </a:ext>
            </a:extLst>
          </p:cNvPr>
          <p:cNvSpPr/>
          <p:nvPr/>
        </p:nvSpPr>
        <p:spPr>
          <a:xfrm>
            <a:off x="9671050" y="3408767"/>
            <a:ext cx="0" cy="5615305"/>
          </a:xfrm>
          <a:custGeom>
            <a:avLst/>
            <a:gdLst/>
            <a:ahLst/>
            <a:cxnLst/>
            <a:rect l="l" t="t" r="r" b="b"/>
            <a:pathLst>
              <a:path h="5615305">
                <a:moveTo>
                  <a:pt x="0" y="0"/>
                </a:moveTo>
                <a:lnTo>
                  <a:pt x="0" y="5615127"/>
                </a:lnTo>
              </a:path>
            </a:pathLst>
          </a:custGeom>
          <a:ln w="10470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0">
            <a:extLst>
              <a:ext uri="{FF2B5EF4-FFF2-40B4-BE49-F238E27FC236}">
                <a16:creationId xmlns:a16="http://schemas.microsoft.com/office/drawing/2014/main" xmlns="" id="{E29A8579-03C9-4B70-81F7-543B7E10634C}"/>
              </a:ext>
            </a:extLst>
          </p:cNvPr>
          <p:cNvSpPr txBox="1"/>
          <p:nvPr/>
        </p:nvSpPr>
        <p:spPr>
          <a:xfrm>
            <a:off x="528120" y="5279029"/>
            <a:ext cx="4628854" cy="16403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Cumplimentar 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formulario 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publicación</a:t>
            </a:r>
            <a:endParaRPr lang="es-ES" sz="3350" spc="-45" dirty="0">
              <a:solidFill>
                <a:srgbClr val="666666"/>
              </a:solidFill>
              <a:latin typeface="FiraSans-Light"/>
              <a:cs typeface="FiraSans-Light"/>
            </a:endParaRPr>
          </a:p>
        </p:txBody>
      </p:sp>
      <p:sp>
        <p:nvSpPr>
          <p:cNvPr id="65" name="object 61">
            <a:extLst>
              <a:ext uri="{FF2B5EF4-FFF2-40B4-BE49-F238E27FC236}">
                <a16:creationId xmlns:a16="http://schemas.microsoft.com/office/drawing/2014/main" xmlns="" id="{08512805-03FD-422E-BBD1-FD1AC6C0B235}"/>
              </a:ext>
            </a:extLst>
          </p:cNvPr>
          <p:cNvSpPr txBox="1"/>
          <p:nvPr/>
        </p:nvSpPr>
        <p:spPr>
          <a:xfrm>
            <a:off x="5175251" y="5302020"/>
            <a:ext cx="4495796" cy="16489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Gestión de altas</a:t>
            </a:r>
          </a:p>
          <a:p>
            <a:pPr marL="12700" marR="5080" algn="ctr">
              <a:lnSpc>
                <a:spcPct val="105300"/>
              </a:lnSpc>
              <a:spcBef>
                <a:spcPts val="95"/>
              </a:spcBef>
            </a:pP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SCSP / </a:t>
            </a:r>
            <a:r>
              <a:rPr lang="es-ES" sz="3350" dirty="0" err="1">
                <a:solidFill>
                  <a:srgbClr val="666666"/>
                </a:solidFill>
                <a:latin typeface="FiraSans-Light"/>
                <a:cs typeface="FiraSans-Light"/>
              </a:rPr>
              <a:t>Notific</a:t>
            </a: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@ / </a:t>
            </a:r>
            <a:r>
              <a:rPr lang="es-ES" sz="3350" dirty="0" smtClean="0">
                <a:solidFill>
                  <a:srgbClr val="666666"/>
                </a:solidFill>
                <a:latin typeface="FiraSans-Light"/>
                <a:cs typeface="FiraSans-Light"/>
              </a:rPr>
              <a:t>asunto </a:t>
            </a:r>
            <a:r>
              <a:rPr lang="es-ES" sz="3350" dirty="0">
                <a:solidFill>
                  <a:srgbClr val="666666"/>
                </a:solidFill>
                <a:latin typeface="FiraSans-Light"/>
                <a:cs typeface="FiraSans-Light"/>
              </a:rPr>
              <a:t>@</a:t>
            </a:r>
            <a:r>
              <a:rPr lang="es-ES" sz="3350" dirty="0" err="1">
                <a:solidFill>
                  <a:srgbClr val="666666"/>
                </a:solidFill>
                <a:latin typeface="FiraSans-Light"/>
                <a:cs typeface="FiraSans-Light"/>
              </a:rPr>
              <a:t>ries</a:t>
            </a:r>
            <a:endParaRPr lang="es-ES" sz="3350" dirty="0">
              <a:solidFill>
                <a:srgbClr val="666666"/>
              </a:solidFill>
              <a:latin typeface="FiraSans-Light"/>
              <a:cs typeface="FiraSans-Light"/>
            </a:endParaRPr>
          </a:p>
        </p:txBody>
      </p:sp>
      <p:sp>
        <p:nvSpPr>
          <p:cNvPr id="67" name="object 63">
            <a:extLst>
              <a:ext uri="{FF2B5EF4-FFF2-40B4-BE49-F238E27FC236}">
                <a16:creationId xmlns:a16="http://schemas.microsoft.com/office/drawing/2014/main" xmlns="" id="{15E59B2A-3E3F-4790-8574-626FB6B05A17}"/>
              </a:ext>
            </a:extLst>
          </p:cNvPr>
          <p:cNvSpPr/>
          <p:nvPr/>
        </p:nvSpPr>
        <p:spPr>
          <a:xfrm>
            <a:off x="2542668" y="3916193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89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4">
            <a:extLst>
              <a:ext uri="{FF2B5EF4-FFF2-40B4-BE49-F238E27FC236}">
                <a16:creationId xmlns:a16="http://schemas.microsoft.com/office/drawing/2014/main" xmlns="" id="{2F34504D-CA9A-405C-BC73-563A0B9B1A32}"/>
              </a:ext>
            </a:extLst>
          </p:cNvPr>
          <p:cNvSpPr txBox="1"/>
          <p:nvPr/>
        </p:nvSpPr>
        <p:spPr>
          <a:xfrm>
            <a:off x="2827492" y="4013578"/>
            <a:ext cx="215900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1</a:t>
            </a:r>
            <a:endParaRPr sz="3600" dirty="0">
              <a:latin typeface="FiraSans-Light"/>
              <a:cs typeface="FiraSans-Light"/>
            </a:endParaRPr>
          </a:p>
        </p:txBody>
      </p:sp>
      <p:sp>
        <p:nvSpPr>
          <p:cNvPr id="69" name="object 65">
            <a:extLst>
              <a:ext uri="{FF2B5EF4-FFF2-40B4-BE49-F238E27FC236}">
                <a16:creationId xmlns:a16="http://schemas.microsoft.com/office/drawing/2014/main" xmlns="" id="{D9FA2CB5-AF69-4AFA-BCF5-B75C9B8DABB7}"/>
              </a:ext>
            </a:extLst>
          </p:cNvPr>
          <p:cNvSpPr/>
          <p:nvPr/>
        </p:nvSpPr>
        <p:spPr>
          <a:xfrm>
            <a:off x="6943329" y="3902075"/>
            <a:ext cx="796290" cy="796290"/>
          </a:xfrm>
          <a:custGeom>
            <a:avLst/>
            <a:gdLst/>
            <a:ahLst/>
            <a:cxnLst/>
            <a:rect l="l" t="t" r="r" b="b"/>
            <a:pathLst>
              <a:path w="796290" h="796289">
                <a:moveTo>
                  <a:pt x="398040" y="0"/>
                </a:moveTo>
                <a:lnTo>
                  <a:pt x="351621" y="2677"/>
                </a:lnTo>
                <a:lnTo>
                  <a:pt x="306775" y="10512"/>
                </a:lnTo>
                <a:lnTo>
                  <a:pt x="263799" y="23204"/>
                </a:lnTo>
                <a:lnTo>
                  <a:pt x="222994" y="40456"/>
                </a:lnTo>
                <a:lnTo>
                  <a:pt x="184658" y="61968"/>
                </a:lnTo>
                <a:lnTo>
                  <a:pt x="149088" y="87442"/>
                </a:lnTo>
                <a:lnTo>
                  <a:pt x="116585" y="116580"/>
                </a:lnTo>
                <a:lnTo>
                  <a:pt x="87446" y="149082"/>
                </a:lnTo>
                <a:lnTo>
                  <a:pt x="61971" y="184650"/>
                </a:lnTo>
                <a:lnTo>
                  <a:pt x="40458" y="222986"/>
                </a:lnTo>
                <a:lnTo>
                  <a:pt x="23205" y="263790"/>
                </a:lnTo>
                <a:lnTo>
                  <a:pt x="10512" y="306765"/>
                </a:lnTo>
                <a:lnTo>
                  <a:pt x="2677" y="351611"/>
                </a:lnTo>
                <a:lnTo>
                  <a:pt x="0" y="398029"/>
                </a:lnTo>
                <a:lnTo>
                  <a:pt x="2677" y="444450"/>
                </a:lnTo>
                <a:lnTo>
                  <a:pt x="10512" y="489298"/>
                </a:lnTo>
                <a:lnTo>
                  <a:pt x="23205" y="532274"/>
                </a:lnTo>
                <a:lnTo>
                  <a:pt x="40458" y="573079"/>
                </a:lnTo>
                <a:lnTo>
                  <a:pt x="61971" y="611416"/>
                </a:lnTo>
                <a:lnTo>
                  <a:pt x="87446" y="646985"/>
                </a:lnTo>
                <a:lnTo>
                  <a:pt x="116585" y="679488"/>
                </a:lnTo>
                <a:lnTo>
                  <a:pt x="149088" y="708626"/>
                </a:lnTo>
                <a:lnTo>
                  <a:pt x="184658" y="734101"/>
                </a:lnTo>
                <a:lnTo>
                  <a:pt x="222994" y="755613"/>
                </a:lnTo>
                <a:lnTo>
                  <a:pt x="263799" y="772865"/>
                </a:lnTo>
                <a:lnTo>
                  <a:pt x="306775" y="785557"/>
                </a:lnTo>
                <a:lnTo>
                  <a:pt x="351621" y="793392"/>
                </a:lnTo>
                <a:lnTo>
                  <a:pt x="398040" y="796070"/>
                </a:lnTo>
                <a:lnTo>
                  <a:pt x="444459" y="793392"/>
                </a:lnTo>
                <a:lnTo>
                  <a:pt x="489305" y="785557"/>
                </a:lnTo>
                <a:lnTo>
                  <a:pt x="532280" y="772865"/>
                </a:lnTo>
                <a:lnTo>
                  <a:pt x="573085" y="755613"/>
                </a:lnTo>
                <a:lnTo>
                  <a:pt x="611422" y="734101"/>
                </a:lnTo>
                <a:lnTo>
                  <a:pt x="646991" y="708626"/>
                </a:lnTo>
                <a:lnTo>
                  <a:pt x="679495" y="679488"/>
                </a:lnTo>
                <a:lnTo>
                  <a:pt x="708633" y="646985"/>
                </a:lnTo>
                <a:lnTo>
                  <a:pt x="734108" y="611416"/>
                </a:lnTo>
                <a:lnTo>
                  <a:pt x="755622" y="573079"/>
                </a:lnTo>
                <a:lnTo>
                  <a:pt x="772874" y="532274"/>
                </a:lnTo>
                <a:lnTo>
                  <a:pt x="785567" y="489298"/>
                </a:lnTo>
                <a:lnTo>
                  <a:pt x="793402" y="444450"/>
                </a:lnTo>
                <a:lnTo>
                  <a:pt x="796080" y="398029"/>
                </a:lnTo>
                <a:lnTo>
                  <a:pt x="793402" y="351611"/>
                </a:lnTo>
                <a:lnTo>
                  <a:pt x="785567" y="306765"/>
                </a:lnTo>
                <a:lnTo>
                  <a:pt x="772874" y="263790"/>
                </a:lnTo>
                <a:lnTo>
                  <a:pt x="755622" y="222986"/>
                </a:lnTo>
                <a:lnTo>
                  <a:pt x="734108" y="184650"/>
                </a:lnTo>
                <a:lnTo>
                  <a:pt x="708633" y="149082"/>
                </a:lnTo>
                <a:lnTo>
                  <a:pt x="679495" y="116580"/>
                </a:lnTo>
                <a:lnTo>
                  <a:pt x="646991" y="87442"/>
                </a:lnTo>
                <a:lnTo>
                  <a:pt x="611422" y="61968"/>
                </a:lnTo>
                <a:lnTo>
                  <a:pt x="573085" y="40456"/>
                </a:lnTo>
                <a:lnTo>
                  <a:pt x="532280" y="23204"/>
                </a:lnTo>
                <a:lnTo>
                  <a:pt x="489305" y="10512"/>
                </a:lnTo>
                <a:lnTo>
                  <a:pt x="444459" y="2677"/>
                </a:lnTo>
                <a:lnTo>
                  <a:pt x="398040" y="0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66">
            <a:extLst>
              <a:ext uri="{FF2B5EF4-FFF2-40B4-BE49-F238E27FC236}">
                <a16:creationId xmlns:a16="http://schemas.microsoft.com/office/drawing/2014/main" xmlns="" id="{E066939E-31A5-4709-AC1A-18782DEDC56B}"/>
              </a:ext>
            </a:extLst>
          </p:cNvPr>
          <p:cNvSpPr txBox="1"/>
          <p:nvPr/>
        </p:nvSpPr>
        <p:spPr>
          <a:xfrm>
            <a:off x="7212951" y="3999460"/>
            <a:ext cx="246379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600" spc="10" dirty="0">
                <a:solidFill>
                  <a:srgbClr val="FFFFFF"/>
                </a:solidFill>
                <a:latin typeface="FiraSans-Light"/>
                <a:cs typeface="FiraSans-Light"/>
              </a:rPr>
              <a:t>2</a:t>
            </a:r>
            <a:endParaRPr sz="3600">
              <a:latin typeface="FiraSans-Light"/>
              <a:cs typeface="FiraSans-Light"/>
            </a:endParaRPr>
          </a:p>
        </p:txBody>
      </p:sp>
      <p:sp>
        <p:nvSpPr>
          <p:cNvPr id="73" name="object 54">
            <a:extLst>
              <a:ext uri="{FF2B5EF4-FFF2-40B4-BE49-F238E27FC236}">
                <a16:creationId xmlns:a16="http://schemas.microsoft.com/office/drawing/2014/main" xmlns="" id="{83979B3F-1064-48E4-8770-F7353C4BEC2D}"/>
              </a:ext>
            </a:extLst>
          </p:cNvPr>
          <p:cNvSpPr/>
          <p:nvPr/>
        </p:nvSpPr>
        <p:spPr>
          <a:xfrm>
            <a:off x="5175250" y="3468370"/>
            <a:ext cx="0" cy="5615305"/>
          </a:xfrm>
          <a:custGeom>
            <a:avLst/>
            <a:gdLst/>
            <a:ahLst/>
            <a:cxnLst/>
            <a:rect l="l" t="t" r="r" b="b"/>
            <a:pathLst>
              <a:path h="5615305">
                <a:moveTo>
                  <a:pt x="0" y="0"/>
                </a:moveTo>
                <a:lnTo>
                  <a:pt x="0" y="5615127"/>
                </a:lnTo>
              </a:path>
            </a:pathLst>
          </a:custGeom>
          <a:ln w="10470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13">
            <a:extLst>
              <a:ext uri="{FF2B5EF4-FFF2-40B4-BE49-F238E27FC236}">
                <a16:creationId xmlns:a16="http://schemas.microsoft.com/office/drawing/2014/main" xmlns="" id="{3E0CBE95-41E6-43DD-912D-5E1840741ECE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Marcador de número de diapositiva 23">
            <a:extLst>
              <a:ext uri="{FF2B5EF4-FFF2-40B4-BE49-F238E27FC236}">
                <a16:creationId xmlns:a16="http://schemas.microsoft.com/office/drawing/2014/main" xmlns="" id="{6B7018EC-42B2-40B4-B419-4174BCFB900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13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15620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/>
      <p:bldP spid="65" grpId="0"/>
      <p:bldP spid="67" grpId="0" animBg="1"/>
      <p:bldP spid="68" grpId="0"/>
      <p:bldP spid="69" grpId="0" animBg="1"/>
      <p:bldP spid="70" grpId="0"/>
      <p:bldP spid="7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bject 53">
            <a:extLst>
              <a:ext uri="{FF2B5EF4-FFF2-40B4-BE49-F238E27FC236}">
                <a16:creationId xmlns:a16="http://schemas.microsoft.com/office/drawing/2014/main" xmlns="" id="{0E197672-5DCB-4DCD-87A6-FE1761479597}"/>
              </a:ext>
            </a:extLst>
          </p:cNvPr>
          <p:cNvSpPr txBox="1"/>
          <p:nvPr/>
        </p:nvSpPr>
        <p:spPr>
          <a:xfrm>
            <a:off x="1568403" y="2606675"/>
            <a:ext cx="17551447" cy="679532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Limitar el acceso por tipo de certificado (personas físicas / personas jurídicas)</a:t>
            </a: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Tipos de </a:t>
            </a:r>
            <a:r>
              <a:rPr lang="es-ES" sz="3600" dirty="0" smtClean="0">
                <a:solidFill>
                  <a:srgbClr val="666666"/>
                </a:solidFill>
                <a:latin typeface="FiraSans-Light"/>
                <a:cs typeface="FiraSans-Light"/>
              </a:rPr>
              <a:t>acceso</a:t>
            </a: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: Clave / c</a:t>
            </a:r>
            <a:r>
              <a:rPr lang="es-ES" sz="3600" dirty="0" smtClean="0">
                <a:solidFill>
                  <a:srgbClr val="666666"/>
                </a:solidFill>
                <a:latin typeface="FiraSans-Light"/>
                <a:cs typeface="FiraSans-Light"/>
              </a:rPr>
              <a:t>ertificado </a:t>
            </a: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/ i</a:t>
            </a:r>
            <a:r>
              <a:rPr lang="es-ES" sz="3600" dirty="0" smtClean="0">
                <a:solidFill>
                  <a:srgbClr val="666666"/>
                </a:solidFill>
                <a:latin typeface="FiraSans-Light"/>
                <a:cs typeface="FiraSans-Light"/>
              </a:rPr>
              <a:t>dentificador</a:t>
            </a: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Accesos directos a organismo / procedimiento</a:t>
            </a: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Scripts de firma - Scripts de obligatoriedad</a:t>
            </a: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Incorporación de documentos en cualquier fase</a:t>
            </a: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5400" dirty="0">
              <a:solidFill>
                <a:srgbClr val="666666"/>
              </a:solidFill>
              <a:latin typeface="FiraSans-Light"/>
              <a:cs typeface="FiraSans-Light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xmlns="" id="{FEC2C77E-A6A1-4A59-BB7B-0AE35581CD3C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Procedimiento de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trabajo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Opciones y funcionalidades disponibles de los trámites (I)</a:t>
            </a:r>
          </a:p>
        </p:txBody>
      </p:sp>
      <p:sp>
        <p:nvSpPr>
          <p:cNvPr id="6" name="object 13">
            <a:extLst>
              <a:ext uri="{FF2B5EF4-FFF2-40B4-BE49-F238E27FC236}">
                <a16:creationId xmlns:a16="http://schemas.microsoft.com/office/drawing/2014/main" xmlns="" id="{3BCFCC42-EF21-4033-9833-36DAAAADD3B5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Marcador de número de diapositiva 23">
            <a:extLst>
              <a:ext uri="{FF2B5EF4-FFF2-40B4-BE49-F238E27FC236}">
                <a16:creationId xmlns:a16="http://schemas.microsoft.com/office/drawing/2014/main" xmlns="" id="{82CC10B3-FC25-4DD1-A5EA-A728C362F93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14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33421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bject 53">
            <a:extLst>
              <a:ext uri="{FF2B5EF4-FFF2-40B4-BE49-F238E27FC236}">
                <a16:creationId xmlns:a16="http://schemas.microsoft.com/office/drawing/2014/main" xmlns="" id="{0E197672-5DCB-4DCD-87A6-FE1761479597}"/>
              </a:ext>
            </a:extLst>
          </p:cNvPr>
          <p:cNvSpPr txBox="1"/>
          <p:nvPr/>
        </p:nvSpPr>
        <p:spPr>
          <a:xfrm>
            <a:off x="1568403" y="2606675"/>
            <a:ext cx="17551447" cy="20391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</a:rPr>
              <a:t>Puntos de ayuda de la aplicación</a:t>
            </a:r>
          </a:p>
          <a:p>
            <a:pPr marL="12700" marR="5080">
              <a:lnSpc>
                <a:spcPct val="105300"/>
              </a:lnSpc>
              <a:spcBef>
                <a:spcPts val="95"/>
              </a:spcBef>
            </a:pPr>
            <a:endParaRPr lang="es-ES" sz="5400" dirty="0">
              <a:solidFill>
                <a:srgbClr val="666666"/>
              </a:solidFill>
              <a:latin typeface="FiraSans-Light"/>
              <a:cs typeface="FiraSans-Light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xmlns="" id="{FEC2C77E-A6A1-4A59-BB7B-0AE35581CD3C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Procedimiento de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trabajo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Opciones y funcionalidades disponibles de los trámites (II)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A1602B31-78BA-4D1B-AF9D-B0248646F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07" y="4359276"/>
            <a:ext cx="9240333" cy="305440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C8ACEDE3-7C55-44BF-BA91-92CF331160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6850" y="4359276"/>
            <a:ext cx="9472678" cy="4239618"/>
          </a:xfrm>
          <a:prstGeom prst="rect">
            <a:avLst/>
          </a:prstGeom>
        </p:spPr>
      </p:pic>
      <p:sp>
        <p:nvSpPr>
          <p:cNvPr id="8" name="object 13">
            <a:extLst>
              <a:ext uri="{FF2B5EF4-FFF2-40B4-BE49-F238E27FC236}">
                <a16:creationId xmlns:a16="http://schemas.microsoft.com/office/drawing/2014/main" xmlns="" id="{907703D4-34E7-4A1A-A979-691C543221B4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Marcador de número de diapositiva 23">
            <a:extLst>
              <a:ext uri="{FF2B5EF4-FFF2-40B4-BE49-F238E27FC236}">
                <a16:creationId xmlns:a16="http://schemas.microsoft.com/office/drawing/2014/main" xmlns="" id="{5706F0B7-67CB-40B8-A3D4-3C434F3EF4D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15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31935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bject 53">
            <a:extLst>
              <a:ext uri="{FF2B5EF4-FFF2-40B4-BE49-F238E27FC236}">
                <a16:creationId xmlns:a16="http://schemas.microsoft.com/office/drawing/2014/main" xmlns="" id="{0E197672-5DCB-4DCD-87A6-FE1761479597}"/>
              </a:ext>
            </a:extLst>
          </p:cNvPr>
          <p:cNvSpPr txBox="1"/>
          <p:nvPr/>
        </p:nvSpPr>
        <p:spPr>
          <a:xfrm>
            <a:off x="1568403" y="2606675"/>
            <a:ext cx="17551447" cy="11653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Destacados y Catálogo de trámites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xmlns="" id="{FEC2C77E-A6A1-4A59-BB7B-0AE35581CD3C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Procedimiento de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trabajo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Opciones y funcionalidades disponibles de los trámites (II)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DF3CADE5-5289-4406-84A8-496E9EFB8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50" y="4355448"/>
            <a:ext cx="8963025" cy="56483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94D89EB2-F84A-44B1-99C5-5B23B5021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2050" y="4355448"/>
            <a:ext cx="9460889" cy="5871227"/>
          </a:xfrm>
          <a:prstGeom prst="rect">
            <a:avLst/>
          </a:prstGeom>
        </p:spPr>
      </p:pic>
      <p:sp>
        <p:nvSpPr>
          <p:cNvPr id="10" name="object 13">
            <a:extLst>
              <a:ext uri="{FF2B5EF4-FFF2-40B4-BE49-F238E27FC236}">
                <a16:creationId xmlns:a16="http://schemas.microsoft.com/office/drawing/2014/main" xmlns="" id="{AF5732F1-3B7B-4BFA-B225-38F1A54F3109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Marcador de número de diapositiva 23">
            <a:extLst>
              <a:ext uri="{FF2B5EF4-FFF2-40B4-BE49-F238E27FC236}">
                <a16:creationId xmlns:a16="http://schemas.microsoft.com/office/drawing/2014/main" xmlns="" id="{6B5C9510-A997-425F-9CCD-FD93AD2F364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16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397718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bject 53">
            <a:extLst>
              <a:ext uri="{FF2B5EF4-FFF2-40B4-BE49-F238E27FC236}">
                <a16:creationId xmlns:a16="http://schemas.microsoft.com/office/drawing/2014/main" xmlns="" id="{0E197672-5DCB-4DCD-87A6-FE1761479597}"/>
              </a:ext>
            </a:extLst>
          </p:cNvPr>
          <p:cNvSpPr txBox="1"/>
          <p:nvPr/>
        </p:nvSpPr>
        <p:spPr>
          <a:xfrm>
            <a:off x="1568403" y="2606675"/>
            <a:ext cx="17551447" cy="65160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Comunicación con los equipos de soporte y desarrollo de trámites</a:t>
            </a: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Carga de datos y validaciones externas en los formularios</a:t>
            </a: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Entregas de inicio y entregas posteriores en la Ventanilla</a:t>
            </a: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rgbClr val="666666"/>
                </a:solidFill>
                <a:latin typeface="FiraSans-Light"/>
                <a:cs typeface="FiraSans-Light"/>
              </a:rPr>
              <a:t>Fechas de publicación en Ventanilla aplican solo a entregas de inicio</a:t>
            </a: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xmlns="" id="{FEC2C77E-A6A1-4A59-BB7B-0AE35581CD3C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Procedimiento de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trabajo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Preguntas frecuentes sobre desarrollo de formularios y trámites</a:t>
            </a: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xmlns="" id="{AF5732F1-3B7B-4BFA-B225-38F1A54F3109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Marcador de número de diapositiva 23">
            <a:extLst>
              <a:ext uri="{FF2B5EF4-FFF2-40B4-BE49-F238E27FC236}">
                <a16:creationId xmlns:a16="http://schemas.microsoft.com/office/drawing/2014/main" xmlns="" id="{6B5C9510-A997-425F-9CCD-FD93AD2F364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17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128560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0280650" y="4254292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800" dirty="0">
                <a:solidFill>
                  <a:srgbClr val="1FB38C"/>
                </a:solidFill>
                <a:latin typeface="Fira Sans SemiBold" panose="020B0603050000020004" pitchFamily="34" charset="0"/>
                <a:ea typeface="Fira Sans SemiBold" panose="020B0603050000020004" pitchFamily="34" charset="0"/>
              </a:rPr>
              <a:t>Integración con VEAJA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1319443"/>
            <a:ext cx="8458200" cy="8670464"/>
          </a:xfrm>
          <a:prstGeom prst="rect">
            <a:avLst/>
          </a:prstGeom>
        </p:spPr>
      </p:pic>
      <p:sp>
        <p:nvSpPr>
          <p:cNvPr id="7" name="object 13">
            <a:extLst>
              <a:ext uri="{FF2B5EF4-FFF2-40B4-BE49-F238E27FC236}">
                <a16:creationId xmlns:a16="http://schemas.microsoft.com/office/drawing/2014/main" xmlns="" id="{EE5A4875-74ED-40BA-81E4-4861DB31D4B6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Marcador de número de diapositiva 23">
            <a:extLst>
              <a:ext uri="{FF2B5EF4-FFF2-40B4-BE49-F238E27FC236}">
                <a16:creationId xmlns:a16="http://schemas.microsoft.com/office/drawing/2014/main" xmlns="" id="{70291520-1CAD-4447-8A98-899BA229F1B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18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126509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>
            <a:extLst>
              <a:ext uri="{FF2B5EF4-FFF2-40B4-BE49-F238E27FC236}">
                <a16:creationId xmlns:a16="http://schemas.microsoft.com/office/drawing/2014/main" xmlns="" id="{6D7A8821-52EA-4EFC-B5EC-74553D2D0699}"/>
              </a:ext>
            </a:extLst>
          </p:cNvPr>
          <p:cNvGrpSpPr/>
          <p:nvPr/>
        </p:nvGrpSpPr>
        <p:grpSpPr>
          <a:xfrm>
            <a:off x="9790106" y="8521"/>
            <a:ext cx="524510" cy="2351525"/>
            <a:chOff x="9790106" y="8521"/>
            <a:chExt cx="524510" cy="2351525"/>
          </a:xfrm>
        </p:grpSpPr>
        <p:sp>
          <p:nvSpPr>
            <p:cNvPr id="2" name="object 2"/>
            <p:cNvSpPr/>
            <p:nvPr/>
          </p:nvSpPr>
          <p:spPr>
            <a:xfrm>
              <a:off x="10058496" y="8521"/>
              <a:ext cx="0" cy="1398905"/>
            </a:xfrm>
            <a:custGeom>
              <a:avLst/>
              <a:gdLst/>
              <a:ahLst/>
              <a:cxnLst/>
              <a:rect l="l" t="t" r="r" b="b"/>
              <a:pathLst>
                <a:path h="1398905">
                  <a:moveTo>
                    <a:pt x="0" y="0"/>
                  </a:moveTo>
                  <a:lnTo>
                    <a:pt x="0" y="1398512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/>
            <p:cNvSpPr/>
            <p:nvPr/>
          </p:nvSpPr>
          <p:spPr>
            <a:xfrm>
              <a:off x="9790106" y="1774576"/>
              <a:ext cx="524510" cy="585470"/>
            </a:xfrm>
            <a:custGeom>
              <a:avLst/>
              <a:gdLst/>
              <a:ahLst/>
              <a:cxnLst/>
              <a:rect l="l" t="t" r="r" b="b"/>
              <a:pathLst>
                <a:path w="524509" h="585469">
                  <a:moveTo>
                    <a:pt x="128006" y="0"/>
                  </a:moveTo>
                  <a:lnTo>
                    <a:pt x="395432" y="0"/>
                  </a:lnTo>
                  <a:lnTo>
                    <a:pt x="397644" y="19666"/>
                  </a:lnTo>
                  <a:lnTo>
                    <a:pt x="401888" y="40352"/>
                  </a:lnTo>
                  <a:lnTo>
                    <a:pt x="408770" y="60279"/>
                  </a:lnTo>
                  <a:lnTo>
                    <a:pt x="418898" y="77673"/>
                  </a:lnTo>
                  <a:lnTo>
                    <a:pt x="460938" y="138891"/>
                  </a:lnTo>
                  <a:lnTo>
                    <a:pt x="489974" y="196231"/>
                  </a:lnTo>
                  <a:lnTo>
                    <a:pt x="508398" y="246800"/>
                  </a:lnTo>
                  <a:lnTo>
                    <a:pt x="518598" y="287701"/>
                  </a:lnTo>
                  <a:lnTo>
                    <a:pt x="522965" y="316040"/>
                  </a:lnTo>
                  <a:lnTo>
                    <a:pt x="523889" y="328921"/>
                  </a:lnTo>
                  <a:lnTo>
                    <a:pt x="519670" y="375024"/>
                  </a:lnTo>
                  <a:lnTo>
                    <a:pt x="507505" y="418410"/>
                  </a:lnTo>
                  <a:lnTo>
                    <a:pt x="488134" y="458356"/>
                  </a:lnTo>
                  <a:lnTo>
                    <a:pt x="462294" y="494139"/>
                  </a:lnTo>
                  <a:lnTo>
                    <a:pt x="430725" y="525038"/>
                  </a:lnTo>
                  <a:lnTo>
                    <a:pt x="394167" y="550328"/>
                  </a:lnTo>
                  <a:lnTo>
                    <a:pt x="353357" y="569287"/>
                  </a:lnTo>
                  <a:lnTo>
                    <a:pt x="309035" y="581193"/>
                  </a:lnTo>
                  <a:lnTo>
                    <a:pt x="261939" y="585322"/>
                  </a:lnTo>
                  <a:lnTo>
                    <a:pt x="214841" y="581193"/>
                  </a:lnTo>
                  <a:lnTo>
                    <a:pt x="170519" y="569287"/>
                  </a:lnTo>
                  <a:lnTo>
                    <a:pt x="129710" y="550328"/>
                  </a:lnTo>
                  <a:lnTo>
                    <a:pt x="93153" y="525038"/>
                  </a:lnTo>
                  <a:lnTo>
                    <a:pt x="61587" y="494139"/>
                  </a:lnTo>
                  <a:lnTo>
                    <a:pt x="35750" y="458356"/>
                  </a:lnTo>
                  <a:lnTo>
                    <a:pt x="16381" y="418410"/>
                  </a:lnTo>
                  <a:lnTo>
                    <a:pt x="4218" y="375024"/>
                  </a:lnTo>
                  <a:lnTo>
                    <a:pt x="0" y="328921"/>
                  </a:lnTo>
                  <a:lnTo>
                    <a:pt x="912" y="316045"/>
                  </a:lnTo>
                  <a:lnTo>
                    <a:pt x="15422" y="246827"/>
                  </a:lnTo>
                  <a:lnTo>
                    <a:pt x="33824" y="196264"/>
                  </a:lnTo>
                  <a:lnTo>
                    <a:pt x="62862" y="138916"/>
                  </a:lnTo>
                  <a:lnTo>
                    <a:pt x="104939" y="77673"/>
                  </a:lnTo>
                  <a:lnTo>
                    <a:pt x="115006" y="60279"/>
                  </a:lnTo>
                  <a:lnTo>
                    <a:pt x="121793" y="40352"/>
                  </a:lnTo>
                  <a:lnTo>
                    <a:pt x="125920" y="19666"/>
                  </a:lnTo>
                  <a:lnTo>
                    <a:pt x="128006" y="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852252" y="2084805"/>
              <a:ext cx="211197" cy="21501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933437" y="1764160"/>
              <a:ext cx="50165" cy="285750"/>
            </a:xfrm>
            <a:custGeom>
              <a:avLst/>
              <a:gdLst/>
              <a:ahLst/>
              <a:cxnLst/>
              <a:rect l="l" t="t" r="r" b="b"/>
              <a:pathLst>
                <a:path w="50165" h="285750">
                  <a:moveTo>
                    <a:pt x="50113" y="0"/>
                  </a:moveTo>
                  <a:lnTo>
                    <a:pt x="0" y="28530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118133" y="1764150"/>
              <a:ext cx="50165" cy="285750"/>
            </a:xfrm>
            <a:custGeom>
              <a:avLst/>
              <a:gdLst/>
              <a:ahLst/>
              <a:cxnLst/>
              <a:rect l="l" t="t" r="r" b="b"/>
              <a:pathLst>
                <a:path w="50165" h="285750">
                  <a:moveTo>
                    <a:pt x="0" y="0"/>
                  </a:moveTo>
                  <a:lnTo>
                    <a:pt x="50092" y="28531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934998" y="2011588"/>
              <a:ext cx="231775" cy="19685"/>
            </a:xfrm>
            <a:custGeom>
              <a:avLst/>
              <a:gdLst/>
              <a:ahLst/>
              <a:cxnLst/>
              <a:rect l="l" t="t" r="r" b="b"/>
              <a:pathLst>
                <a:path w="231775" h="19685">
                  <a:moveTo>
                    <a:pt x="0" y="19674"/>
                  </a:moveTo>
                  <a:lnTo>
                    <a:pt x="38595" y="0"/>
                  </a:lnTo>
                  <a:lnTo>
                    <a:pt x="77170" y="19674"/>
                  </a:lnTo>
                  <a:lnTo>
                    <a:pt x="115755" y="0"/>
                  </a:lnTo>
                  <a:lnTo>
                    <a:pt x="154351" y="19674"/>
                  </a:lnTo>
                  <a:lnTo>
                    <a:pt x="192999" y="0"/>
                  </a:lnTo>
                  <a:lnTo>
                    <a:pt x="231657" y="19674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6287" y="1760391"/>
              <a:ext cx="329565" cy="0"/>
            </a:xfrm>
            <a:custGeom>
              <a:avLst/>
              <a:gdLst/>
              <a:ahLst/>
              <a:cxnLst/>
              <a:rect l="l" t="t" r="r" b="b"/>
              <a:pathLst>
                <a:path w="329565">
                  <a:moveTo>
                    <a:pt x="0" y="0"/>
                  </a:moveTo>
                  <a:lnTo>
                    <a:pt x="32908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886287" y="1694812"/>
              <a:ext cx="329565" cy="0"/>
            </a:xfrm>
            <a:custGeom>
              <a:avLst/>
              <a:gdLst/>
              <a:ahLst/>
              <a:cxnLst/>
              <a:rect l="l" t="t" r="r" b="b"/>
              <a:pathLst>
                <a:path w="329565">
                  <a:moveTo>
                    <a:pt x="0" y="0"/>
                  </a:moveTo>
                  <a:lnTo>
                    <a:pt x="32908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886287" y="1629222"/>
              <a:ext cx="329565" cy="0"/>
            </a:xfrm>
            <a:custGeom>
              <a:avLst/>
              <a:gdLst/>
              <a:ahLst/>
              <a:cxnLst/>
              <a:rect l="l" t="t" r="r" b="b"/>
              <a:pathLst>
                <a:path w="329565">
                  <a:moveTo>
                    <a:pt x="0" y="0"/>
                  </a:moveTo>
                  <a:lnTo>
                    <a:pt x="32908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931040" y="1563643"/>
              <a:ext cx="240029" cy="0"/>
            </a:xfrm>
            <a:custGeom>
              <a:avLst/>
              <a:gdLst/>
              <a:ahLst/>
              <a:cxnLst/>
              <a:rect l="l" t="t" r="r" b="b"/>
              <a:pathLst>
                <a:path w="240029">
                  <a:moveTo>
                    <a:pt x="0" y="0"/>
                  </a:moveTo>
                  <a:lnTo>
                    <a:pt x="239584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924474" y="1632290"/>
              <a:ext cx="0" cy="125095"/>
            </a:xfrm>
            <a:custGeom>
              <a:avLst/>
              <a:gdLst/>
              <a:ahLst/>
              <a:cxnLst/>
              <a:rect l="l" t="t" r="r" b="b"/>
              <a:pathLst>
                <a:path h="125094">
                  <a:moveTo>
                    <a:pt x="0" y="0"/>
                  </a:moveTo>
                  <a:lnTo>
                    <a:pt x="0" y="124614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57932" y="1291686"/>
            <a:ext cx="7695565" cy="13036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s-ES" spc="-135" dirty="0"/>
              <a:t>Índice</a:t>
            </a:r>
            <a:endParaRPr spc="-10" dirty="0"/>
          </a:p>
        </p:txBody>
      </p:sp>
      <p:sp>
        <p:nvSpPr>
          <p:cNvPr id="15" name="object 15"/>
          <p:cNvSpPr txBox="1"/>
          <p:nvPr/>
        </p:nvSpPr>
        <p:spPr>
          <a:xfrm>
            <a:off x="1557932" y="2905570"/>
            <a:ext cx="16723718" cy="6530762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VEAJA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Componentes </a:t>
            </a:r>
            <a:r>
              <a:rPr lang="es-ES" sz="3200" dirty="0" smtClean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funcionales</a:t>
            </a:r>
            <a:endParaRPr lang="es-ES" sz="3200" dirty="0">
              <a:solidFill>
                <a:schemeClr val="bg1">
                  <a:lumMod val="75000"/>
                </a:schemeClr>
              </a:solidFill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Arquitectura del </a:t>
            </a:r>
            <a:r>
              <a:rPr lang="es-ES" sz="3200" dirty="0" smtClean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sistema</a:t>
            </a:r>
            <a:endParaRPr lang="es-ES" sz="3200" dirty="0">
              <a:solidFill>
                <a:schemeClr val="bg1">
                  <a:lumMod val="75000"/>
                </a:schemeClr>
              </a:solidFill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Procedimiento de </a:t>
            </a:r>
            <a:r>
              <a:rPr lang="es-ES" sz="3200" dirty="0" smtClean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trabajo</a:t>
            </a:r>
            <a:endParaRPr lang="es-ES" sz="3200" dirty="0">
              <a:solidFill>
                <a:schemeClr val="bg1">
                  <a:lumMod val="75000"/>
                </a:schemeClr>
              </a:solidFill>
              <a:latin typeface="FiraSans-Light"/>
              <a:cs typeface="FiraSans-Light"/>
            </a:endParaRPr>
          </a:p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600" b="1" dirty="0">
                <a:latin typeface="FiraSans-Light"/>
                <a:cs typeface="FiraSans-Light"/>
              </a:rPr>
              <a:t>Integración con </a:t>
            </a:r>
            <a:r>
              <a:rPr lang="es-ES" sz="3600" b="1" dirty="0" smtClean="0">
                <a:latin typeface="FiraSans-Light"/>
                <a:cs typeface="FiraSans-Light"/>
              </a:rPr>
              <a:t>VEAJA</a:t>
            </a:r>
            <a:endParaRPr lang="es-ES" sz="3600" b="1" dirty="0"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Validación específica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Visibilidad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Componente numerador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Procesamiento específico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Requisitos a subsanar</a:t>
            </a:r>
          </a:p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Plataforma de </a:t>
            </a:r>
            <a:r>
              <a:rPr lang="es-ES" sz="3200" dirty="0" smtClean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Tramitación</a:t>
            </a:r>
            <a:endParaRPr lang="es-ES" sz="3200" dirty="0">
              <a:solidFill>
                <a:schemeClr val="bg1">
                  <a:lumMod val="75000"/>
                </a:schemeClr>
              </a:solidFill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Arquitectura </a:t>
            </a:r>
            <a:r>
              <a:rPr lang="es-ES" sz="3200" dirty="0" err="1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Multi-Trew</a:t>
            </a: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@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Módulo WS de procesamiento específico</a:t>
            </a:r>
          </a:p>
        </p:txBody>
      </p:sp>
      <p:sp>
        <p:nvSpPr>
          <p:cNvPr id="20" name="object 13">
            <a:extLst>
              <a:ext uri="{FF2B5EF4-FFF2-40B4-BE49-F238E27FC236}">
                <a16:creationId xmlns:a16="http://schemas.microsoft.com/office/drawing/2014/main" xmlns="" id="{727DEC6D-ECFD-47A0-AA59-7D960AE43E01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Marcador de número de diapositiva 23">
            <a:extLst>
              <a:ext uri="{FF2B5EF4-FFF2-40B4-BE49-F238E27FC236}">
                <a16:creationId xmlns:a16="http://schemas.microsoft.com/office/drawing/2014/main" xmlns="" id="{02AE59EF-FE98-4949-8A6B-BF845441A31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19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08249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58496" y="8521"/>
            <a:ext cx="0" cy="1398905"/>
          </a:xfrm>
          <a:custGeom>
            <a:avLst/>
            <a:gdLst/>
            <a:ahLst/>
            <a:cxnLst/>
            <a:rect l="l" t="t" r="r" b="b"/>
            <a:pathLst>
              <a:path h="1398905">
                <a:moveTo>
                  <a:pt x="0" y="0"/>
                </a:moveTo>
                <a:lnTo>
                  <a:pt x="0" y="1398512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790106" y="1774576"/>
            <a:ext cx="524510" cy="585470"/>
          </a:xfrm>
          <a:custGeom>
            <a:avLst/>
            <a:gdLst/>
            <a:ahLst/>
            <a:cxnLst/>
            <a:rect l="l" t="t" r="r" b="b"/>
            <a:pathLst>
              <a:path w="524509" h="585469">
                <a:moveTo>
                  <a:pt x="128006" y="0"/>
                </a:moveTo>
                <a:lnTo>
                  <a:pt x="395432" y="0"/>
                </a:lnTo>
                <a:lnTo>
                  <a:pt x="397644" y="19666"/>
                </a:lnTo>
                <a:lnTo>
                  <a:pt x="401888" y="40352"/>
                </a:lnTo>
                <a:lnTo>
                  <a:pt x="408770" y="60279"/>
                </a:lnTo>
                <a:lnTo>
                  <a:pt x="418898" y="77673"/>
                </a:lnTo>
                <a:lnTo>
                  <a:pt x="460938" y="138891"/>
                </a:lnTo>
                <a:lnTo>
                  <a:pt x="489974" y="196231"/>
                </a:lnTo>
                <a:lnTo>
                  <a:pt x="508398" y="246800"/>
                </a:lnTo>
                <a:lnTo>
                  <a:pt x="518598" y="287701"/>
                </a:lnTo>
                <a:lnTo>
                  <a:pt x="522965" y="316040"/>
                </a:lnTo>
                <a:lnTo>
                  <a:pt x="523889" y="328921"/>
                </a:lnTo>
                <a:lnTo>
                  <a:pt x="519670" y="375024"/>
                </a:lnTo>
                <a:lnTo>
                  <a:pt x="507505" y="418410"/>
                </a:lnTo>
                <a:lnTo>
                  <a:pt x="488134" y="458356"/>
                </a:lnTo>
                <a:lnTo>
                  <a:pt x="462294" y="494139"/>
                </a:lnTo>
                <a:lnTo>
                  <a:pt x="430725" y="525038"/>
                </a:lnTo>
                <a:lnTo>
                  <a:pt x="394167" y="550328"/>
                </a:lnTo>
                <a:lnTo>
                  <a:pt x="353357" y="569287"/>
                </a:lnTo>
                <a:lnTo>
                  <a:pt x="309035" y="581193"/>
                </a:lnTo>
                <a:lnTo>
                  <a:pt x="261939" y="585322"/>
                </a:lnTo>
                <a:lnTo>
                  <a:pt x="214841" y="581193"/>
                </a:lnTo>
                <a:lnTo>
                  <a:pt x="170519" y="569287"/>
                </a:lnTo>
                <a:lnTo>
                  <a:pt x="129710" y="550328"/>
                </a:lnTo>
                <a:lnTo>
                  <a:pt x="93153" y="525038"/>
                </a:lnTo>
                <a:lnTo>
                  <a:pt x="61587" y="494139"/>
                </a:lnTo>
                <a:lnTo>
                  <a:pt x="35750" y="458356"/>
                </a:lnTo>
                <a:lnTo>
                  <a:pt x="16381" y="418410"/>
                </a:lnTo>
                <a:lnTo>
                  <a:pt x="4218" y="375024"/>
                </a:lnTo>
                <a:lnTo>
                  <a:pt x="0" y="328921"/>
                </a:lnTo>
                <a:lnTo>
                  <a:pt x="912" y="316045"/>
                </a:lnTo>
                <a:lnTo>
                  <a:pt x="15422" y="246827"/>
                </a:lnTo>
                <a:lnTo>
                  <a:pt x="33824" y="196264"/>
                </a:lnTo>
                <a:lnTo>
                  <a:pt x="62862" y="138916"/>
                </a:lnTo>
                <a:lnTo>
                  <a:pt x="104939" y="77673"/>
                </a:lnTo>
                <a:lnTo>
                  <a:pt x="115006" y="60279"/>
                </a:lnTo>
                <a:lnTo>
                  <a:pt x="121793" y="40352"/>
                </a:lnTo>
                <a:lnTo>
                  <a:pt x="125920" y="19666"/>
                </a:lnTo>
                <a:lnTo>
                  <a:pt x="128006" y="0"/>
                </a:lnTo>
                <a:close/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852252" y="2084805"/>
            <a:ext cx="211197" cy="2150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933437" y="1764160"/>
            <a:ext cx="50165" cy="285750"/>
          </a:xfrm>
          <a:custGeom>
            <a:avLst/>
            <a:gdLst/>
            <a:ahLst/>
            <a:cxnLst/>
            <a:rect l="l" t="t" r="r" b="b"/>
            <a:pathLst>
              <a:path w="50165" h="285750">
                <a:moveTo>
                  <a:pt x="50113" y="0"/>
                </a:moveTo>
                <a:lnTo>
                  <a:pt x="0" y="28530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118133" y="1764150"/>
            <a:ext cx="50165" cy="285750"/>
          </a:xfrm>
          <a:custGeom>
            <a:avLst/>
            <a:gdLst/>
            <a:ahLst/>
            <a:cxnLst/>
            <a:rect l="l" t="t" r="r" b="b"/>
            <a:pathLst>
              <a:path w="50165" h="285750">
                <a:moveTo>
                  <a:pt x="0" y="0"/>
                </a:moveTo>
                <a:lnTo>
                  <a:pt x="50092" y="28531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934998" y="2011588"/>
            <a:ext cx="231775" cy="19685"/>
          </a:xfrm>
          <a:custGeom>
            <a:avLst/>
            <a:gdLst/>
            <a:ahLst/>
            <a:cxnLst/>
            <a:rect l="l" t="t" r="r" b="b"/>
            <a:pathLst>
              <a:path w="231775" h="19685">
                <a:moveTo>
                  <a:pt x="0" y="19674"/>
                </a:moveTo>
                <a:lnTo>
                  <a:pt x="38595" y="0"/>
                </a:lnTo>
                <a:lnTo>
                  <a:pt x="77170" y="19674"/>
                </a:lnTo>
                <a:lnTo>
                  <a:pt x="115755" y="0"/>
                </a:lnTo>
                <a:lnTo>
                  <a:pt x="154351" y="19674"/>
                </a:lnTo>
                <a:lnTo>
                  <a:pt x="192999" y="0"/>
                </a:lnTo>
                <a:lnTo>
                  <a:pt x="231657" y="19674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886287" y="1760391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089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886287" y="1694812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089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886287" y="1629222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089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931040" y="1563643"/>
            <a:ext cx="240029" cy="0"/>
          </a:xfrm>
          <a:custGeom>
            <a:avLst/>
            <a:gdLst/>
            <a:ahLst/>
            <a:cxnLst/>
            <a:rect l="l" t="t" r="r" b="b"/>
            <a:pathLst>
              <a:path w="240029">
                <a:moveTo>
                  <a:pt x="0" y="0"/>
                </a:moveTo>
                <a:lnTo>
                  <a:pt x="239584" y="0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924474" y="1632290"/>
            <a:ext cx="0" cy="125095"/>
          </a:xfrm>
          <a:custGeom>
            <a:avLst/>
            <a:gdLst/>
            <a:ahLst/>
            <a:cxnLst/>
            <a:rect l="l" t="t" r="r" b="b"/>
            <a:pathLst>
              <a:path h="125094">
                <a:moveTo>
                  <a:pt x="0" y="0"/>
                </a:moveTo>
                <a:lnTo>
                  <a:pt x="0" y="124614"/>
                </a:lnTo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57932" y="1291686"/>
            <a:ext cx="7695565" cy="13036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s-ES" spc="-135" dirty="0"/>
              <a:t>Índice</a:t>
            </a:r>
            <a:endParaRPr spc="-10" dirty="0"/>
          </a:p>
        </p:txBody>
      </p:sp>
      <p:sp>
        <p:nvSpPr>
          <p:cNvPr id="15" name="object 15"/>
          <p:cNvSpPr txBox="1"/>
          <p:nvPr/>
        </p:nvSpPr>
        <p:spPr>
          <a:xfrm>
            <a:off x="1557932" y="2905570"/>
            <a:ext cx="16723718" cy="6513963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200" b="1" dirty="0" smtClean="0">
                <a:latin typeface="FiraSans-Light"/>
                <a:cs typeface="FiraSans-Light"/>
              </a:rPr>
              <a:t>VEAJA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 smtClean="0">
                <a:latin typeface="FiraSans-Light"/>
                <a:cs typeface="FiraSans-Light"/>
              </a:rPr>
              <a:t>Componentes funcionales</a:t>
            </a:r>
            <a:endParaRPr lang="es-ES" sz="3200" dirty="0"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Arquitectura del </a:t>
            </a:r>
            <a:r>
              <a:rPr lang="es-ES" sz="3200" dirty="0" smtClean="0">
                <a:latin typeface="FiraSans-Light"/>
                <a:cs typeface="FiraSans-Light"/>
              </a:rPr>
              <a:t>sistema</a:t>
            </a:r>
            <a:endParaRPr lang="es-ES" sz="3200" dirty="0"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Procedimiento de </a:t>
            </a:r>
            <a:r>
              <a:rPr lang="es-ES" sz="3200" dirty="0" smtClean="0">
                <a:latin typeface="FiraSans-Light"/>
                <a:cs typeface="FiraSans-Light"/>
              </a:rPr>
              <a:t>trabajo</a:t>
            </a:r>
            <a:endParaRPr lang="es-ES" sz="3200" dirty="0">
              <a:latin typeface="FiraSans-Light"/>
              <a:cs typeface="FiraSans-Light"/>
            </a:endParaRPr>
          </a:p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200" b="1" dirty="0">
                <a:latin typeface="FiraSans-Light"/>
                <a:cs typeface="FiraSans-Light"/>
              </a:rPr>
              <a:t>Integración con </a:t>
            </a:r>
            <a:r>
              <a:rPr lang="es-ES" sz="3200" b="1" dirty="0" smtClean="0">
                <a:latin typeface="FiraSans-Light"/>
                <a:cs typeface="FiraSans-Light"/>
              </a:rPr>
              <a:t>VEAJA</a:t>
            </a:r>
            <a:endParaRPr lang="es-ES" sz="3200" b="1" dirty="0"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Validación específica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Visibilidad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Componente numerador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Procesamiento específico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Requisitos a subsanar</a:t>
            </a:r>
          </a:p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200" b="1" dirty="0">
                <a:latin typeface="FiraSans-Light"/>
                <a:cs typeface="FiraSans-Light"/>
              </a:rPr>
              <a:t>Plataforma de </a:t>
            </a:r>
            <a:r>
              <a:rPr lang="es-ES" sz="3200" b="1" dirty="0" smtClean="0">
                <a:latin typeface="FiraSans-Light"/>
                <a:cs typeface="FiraSans-Light"/>
              </a:rPr>
              <a:t>Tramitación</a:t>
            </a:r>
            <a:endParaRPr lang="es-ES" sz="3200" b="1" dirty="0"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Arquitectura </a:t>
            </a:r>
            <a:r>
              <a:rPr lang="es-ES" sz="3200" dirty="0" err="1">
                <a:latin typeface="FiraSans-Light"/>
                <a:cs typeface="FiraSans-Light"/>
              </a:rPr>
              <a:t>Multi-Trew</a:t>
            </a:r>
            <a:r>
              <a:rPr lang="es-ES" sz="3200" dirty="0">
                <a:latin typeface="FiraSans-Light"/>
                <a:cs typeface="FiraSans-Light"/>
              </a:rPr>
              <a:t>@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Módulo WS de procesamiento específico</a:t>
            </a: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xmlns="" id="{5B952DD6-CD08-4B2B-AECC-D74815AC41B7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Marcador de número de diapositiva 23">
            <a:extLst>
              <a:ext uri="{FF2B5EF4-FFF2-40B4-BE49-F238E27FC236}">
                <a16:creationId xmlns:a16="http://schemas.microsoft.com/office/drawing/2014/main" xmlns="" id="{5CAA71AF-525D-4B2D-833A-EA8F72E9F0C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320110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bldLvl="2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13">
            <a:extLst>
              <a:ext uri="{FF2B5EF4-FFF2-40B4-BE49-F238E27FC236}">
                <a16:creationId xmlns:a16="http://schemas.microsoft.com/office/drawing/2014/main" xmlns="" id="{4BF3B614-0B1B-4DE3-9EDC-6DEDF80BF34C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Marcador de número de diapositiva 23">
            <a:extLst>
              <a:ext uri="{FF2B5EF4-FFF2-40B4-BE49-F238E27FC236}">
                <a16:creationId xmlns:a16="http://schemas.microsoft.com/office/drawing/2014/main" xmlns="" id="{8696738B-C1C2-4B48-B79C-F701045117C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20</a:t>
            </a:fld>
            <a:endParaRPr lang="es-ES" spc="5" dirty="0"/>
          </a:p>
        </p:txBody>
      </p:sp>
      <p:sp>
        <p:nvSpPr>
          <p:cNvPr id="24" name="Rectángulo redondeado 23"/>
          <p:cNvSpPr/>
          <p:nvPr/>
        </p:nvSpPr>
        <p:spPr>
          <a:xfrm>
            <a:off x="2127250" y="8540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Detalle del borrador de entrega</a:t>
            </a:r>
          </a:p>
        </p:txBody>
      </p:sp>
      <p:sp>
        <p:nvSpPr>
          <p:cNvPr id="31" name="Rectángulo redondeado 30"/>
          <p:cNvSpPr/>
          <p:nvPr/>
        </p:nvSpPr>
        <p:spPr>
          <a:xfrm>
            <a:off x="2127250" y="44354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Proceso de presentación</a:t>
            </a:r>
          </a:p>
        </p:txBody>
      </p:sp>
      <p:sp>
        <p:nvSpPr>
          <p:cNvPr id="32" name="Rectángulo redondeado 31"/>
          <p:cNvSpPr/>
          <p:nvPr/>
        </p:nvSpPr>
        <p:spPr>
          <a:xfrm>
            <a:off x="12550311" y="746822"/>
            <a:ext cx="5091694" cy="1001006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Validación (firma y presentación)</a:t>
            </a:r>
          </a:p>
        </p:txBody>
      </p:sp>
      <p:sp>
        <p:nvSpPr>
          <p:cNvPr id="37" name="Rectángulo redondeado 36"/>
          <p:cNvSpPr/>
          <p:nvPr/>
        </p:nvSpPr>
        <p:spPr>
          <a:xfrm>
            <a:off x="12566650" y="2029057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Visibilidad</a:t>
            </a:r>
          </a:p>
        </p:txBody>
      </p:sp>
      <p:sp>
        <p:nvSpPr>
          <p:cNvPr id="39" name="Rectángulo redondeado 38"/>
          <p:cNvSpPr/>
          <p:nvPr/>
        </p:nvSpPr>
        <p:spPr>
          <a:xfrm>
            <a:off x="12536604" y="4728930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</a:t>
            </a:r>
          </a:p>
        </p:txBody>
      </p:sp>
      <p:sp>
        <p:nvSpPr>
          <p:cNvPr id="41" name="Rectángulo redondeado 40"/>
          <p:cNvSpPr/>
          <p:nvPr/>
        </p:nvSpPr>
        <p:spPr>
          <a:xfrm>
            <a:off x="12536603" y="5727815"/>
            <a:ext cx="5105401" cy="99366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Procesamiento específico</a:t>
            </a:r>
          </a:p>
        </p:txBody>
      </p:sp>
      <p:cxnSp>
        <p:nvCxnSpPr>
          <p:cNvPr id="42" name="Conector recto de flecha 41"/>
          <p:cNvCxnSpPr>
            <a:endCxn id="32" idx="1"/>
          </p:cNvCxnSpPr>
          <p:nvPr/>
        </p:nvCxnSpPr>
        <p:spPr>
          <a:xfrm flipV="1">
            <a:off x="5937250" y="1247325"/>
            <a:ext cx="6613061" cy="781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>
            <a:endCxn id="37" idx="1"/>
          </p:cNvCxnSpPr>
          <p:nvPr/>
        </p:nvCxnSpPr>
        <p:spPr>
          <a:xfrm>
            <a:off x="5937250" y="2060913"/>
            <a:ext cx="6629400" cy="311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>
            <a:endCxn id="39" idx="1"/>
          </p:cNvCxnSpPr>
          <p:nvPr/>
        </p:nvCxnSpPr>
        <p:spPr>
          <a:xfrm flipV="1">
            <a:off x="5937250" y="5071830"/>
            <a:ext cx="6599354" cy="539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/>
          <p:cNvCxnSpPr>
            <a:endCxn id="41" idx="1"/>
          </p:cNvCxnSpPr>
          <p:nvPr/>
        </p:nvCxnSpPr>
        <p:spPr>
          <a:xfrm>
            <a:off x="5937250" y="5616575"/>
            <a:ext cx="6599353" cy="608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/>
          <p:cNvSpPr txBox="1"/>
          <p:nvPr/>
        </p:nvSpPr>
        <p:spPr>
          <a:xfrm>
            <a:off x="17976850" y="85407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47" name="CuadroTexto 46"/>
          <p:cNvSpPr txBox="1"/>
          <p:nvPr/>
        </p:nvSpPr>
        <p:spPr>
          <a:xfrm>
            <a:off x="17976850" y="2187291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48" name="CuadroTexto 47"/>
          <p:cNvSpPr txBox="1"/>
          <p:nvPr/>
        </p:nvSpPr>
        <p:spPr>
          <a:xfrm>
            <a:off x="17976849" y="4887164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1</a:t>
            </a:r>
          </a:p>
        </p:txBody>
      </p:sp>
      <p:sp>
        <p:nvSpPr>
          <p:cNvPr id="49" name="CuadroTexto 48"/>
          <p:cNvSpPr txBox="1"/>
          <p:nvPr/>
        </p:nvSpPr>
        <p:spPr>
          <a:xfrm>
            <a:off x="17976848" y="6035714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50" name="Rectángulo redondeado 49"/>
          <p:cNvSpPr/>
          <p:nvPr/>
        </p:nvSpPr>
        <p:spPr>
          <a:xfrm>
            <a:off x="2127250" y="83978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Tramitación del expediente</a:t>
            </a:r>
          </a:p>
        </p:txBody>
      </p:sp>
      <p:sp>
        <p:nvSpPr>
          <p:cNvPr id="51" name="Rectángulo redondeado 50"/>
          <p:cNvSpPr/>
          <p:nvPr/>
        </p:nvSpPr>
        <p:spPr>
          <a:xfrm>
            <a:off x="12566650" y="9083675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</a:t>
            </a:r>
            <a:r>
              <a:rPr lang="es-ES" sz="3200" b="1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subsanar</a:t>
            </a:r>
            <a:endParaRPr lang="es-ES" sz="3200" b="1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cxnSp>
        <p:nvCxnSpPr>
          <p:cNvPr id="52" name="Conector recto de flecha 51"/>
          <p:cNvCxnSpPr>
            <a:stCxn id="50" idx="3"/>
            <a:endCxn id="51" idx="1"/>
          </p:cNvCxnSpPr>
          <p:nvPr/>
        </p:nvCxnSpPr>
        <p:spPr>
          <a:xfrm>
            <a:off x="5937250" y="9426575"/>
            <a:ext cx="6629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adroTexto 52"/>
          <p:cNvSpPr txBox="1"/>
          <p:nvPr/>
        </p:nvSpPr>
        <p:spPr>
          <a:xfrm>
            <a:off x="17976848" y="916496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cxnSp>
        <p:nvCxnSpPr>
          <p:cNvPr id="54" name="Conector recto de flecha 53"/>
          <p:cNvCxnSpPr>
            <a:stCxn id="24" idx="2"/>
            <a:endCxn id="31" idx="0"/>
          </p:cNvCxnSpPr>
          <p:nvPr/>
        </p:nvCxnSpPr>
        <p:spPr>
          <a:xfrm>
            <a:off x="4032250" y="2911475"/>
            <a:ext cx="0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/>
          <p:cNvCxnSpPr>
            <a:stCxn id="31" idx="2"/>
            <a:endCxn id="50" idx="0"/>
          </p:cNvCxnSpPr>
          <p:nvPr/>
        </p:nvCxnSpPr>
        <p:spPr>
          <a:xfrm>
            <a:off x="4032250" y="6492875"/>
            <a:ext cx="0" cy="190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34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1450" y="1997075"/>
            <a:ext cx="16992600" cy="886904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931685" y="320675"/>
            <a:ext cx="75777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Datos de la entrega</a:t>
            </a:r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xmlns="" id="{358AE44E-A040-4711-8591-785E56A70691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Marcador de número de diapositiva 23">
            <a:extLst>
              <a:ext uri="{FF2B5EF4-FFF2-40B4-BE49-F238E27FC236}">
                <a16:creationId xmlns:a16="http://schemas.microsoft.com/office/drawing/2014/main" xmlns="" id="{CC938C81-BCB0-442C-96CE-61C02D8F5AF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21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55243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13">
            <a:extLst>
              <a:ext uri="{FF2B5EF4-FFF2-40B4-BE49-F238E27FC236}">
                <a16:creationId xmlns:a16="http://schemas.microsoft.com/office/drawing/2014/main" xmlns="" id="{D9E5E773-5FFE-43A9-A779-3477E4CC6788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Marcador de número de diapositiva 23">
            <a:extLst>
              <a:ext uri="{FF2B5EF4-FFF2-40B4-BE49-F238E27FC236}">
                <a16:creationId xmlns:a16="http://schemas.microsoft.com/office/drawing/2014/main" xmlns="" id="{68539AF8-91D7-4D0C-AF47-19E5F4067C3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22</a:t>
            </a:fld>
            <a:endParaRPr lang="es-ES" spc="5" dirty="0"/>
          </a:p>
        </p:txBody>
      </p:sp>
      <p:sp>
        <p:nvSpPr>
          <p:cNvPr id="58" name="Rectángulo redondeado 57"/>
          <p:cNvSpPr/>
          <p:nvPr/>
        </p:nvSpPr>
        <p:spPr>
          <a:xfrm>
            <a:off x="12550311" y="735980"/>
            <a:ext cx="5091694" cy="1011848"/>
          </a:xfrm>
          <a:prstGeom prst="roundRect">
            <a:avLst/>
          </a:prstGeom>
          <a:solidFill>
            <a:srgbClr val="75E7C9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Validación (firma y presentación)</a:t>
            </a:r>
          </a:p>
        </p:txBody>
      </p:sp>
      <p:sp>
        <p:nvSpPr>
          <p:cNvPr id="59" name="Rectángulo redondeado 58"/>
          <p:cNvSpPr/>
          <p:nvPr/>
        </p:nvSpPr>
        <p:spPr>
          <a:xfrm>
            <a:off x="12566650" y="2029057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Visibilidad</a:t>
            </a:r>
          </a:p>
        </p:txBody>
      </p:sp>
      <p:sp>
        <p:nvSpPr>
          <p:cNvPr id="60" name="Rectángulo redondeado 59"/>
          <p:cNvSpPr/>
          <p:nvPr/>
        </p:nvSpPr>
        <p:spPr>
          <a:xfrm>
            <a:off x="12536604" y="4728930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</a:t>
            </a:r>
          </a:p>
        </p:txBody>
      </p:sp>
      <p:sp>
        <p:nvSpPr>
          <p:cNvPr id="61" name="Rectángulo redondeado 60"/>
          <p:cNvSpPr/>
          <p:nvPr/>
        </p:nvSpPr>
        <p:spPr>
          <a:xfrm>
            <a:off x="12536603" y="5727815"/>
            <a:ext cx="5105401" cy="99366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Procesamiento específico</a:t>
            </a:r>
          </a:p>
        </p:txBody>
      </p:sp>
      <p:cxnSp>
        <p:nvCxnSpPr>
          <p:cNvPr id="62" name="Conector recto de flecha 61"/>
          <p:cNvCxnSpPr>
            <a:endCxn id="58" idx="1"/>
          </p:cNvCxnSpPr>
          <p:nvPr/>
        </p:nvCxnSpPr>
        <p:spPr>
          <a:xfrm flipV="1">
            <a:off x="5937250" y="1241904"/>
            <a:ext cx="6613061" cy="787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de flecha 62"/>
          <p:cNvCxnSpPr>
            <a:endCxn id="59" idx="1"/>
          </p:cNvCxnSpPr>
          <p:nvPr/>
        </p:nvCxnSpPr>
        <p:spPr>
          <a:xfrm>
            <a:off x="5937250" y="2060913"/>
            <a:ext cx="6629400" cy="311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de flecha 63"/>
          <p:cNvCxnSpPr>
            <a:endCxn id="60" idx="1"/>
          </p:cNvCxnSpPr>
          <p:nvPr/>
        </p:nvCxnSpPr>
        <p:spPr>
          <a:xfrm flipV="1">
            <a:off x="5937250" y="5071830"/>
            <a:ext cx="6599354" cy="539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de flecha 64"/>
          <p:cNvCxnSpPr>
            <a:endCxn id="61" idx="1"/>
          </p:cNvCxnSpPr>
          <p:nvPr/>
        </p:nvCxnSpPr>
        <p:spPr>
          <a:xfrm>
            <a:off x="5937250" y="5616575"/>
            <a:ext cx="6599353" cy="608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uadroTexto 65"/>
          <p:cNvSpPr txBox="1"/>
          <p:nvPr/>
        </p:nvSpPr>
        <p:spPr>
          <a:xfrm>
            <a:off x="17976850" y="85407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67" name="CuadroTexto 66"/>
          <p:cNvSpPr txBox="1"/>
          <p:nvPr/>
        </p:nvSpPr>
        <p:spPr>
          <a:xfrm>
            <a:off x="17976850" y="2187291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68" name="CuadroTexto 67"/>
          <p:cNvSpPr txBox="1"/>
          <p:nvPr/>
        </p:nvSpPr>
        <p:spPr>
          <a:xfrm>
            <a:off x="17976849" y="4887164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1</a:t>
            </a:r>
          </a:p>
        </p:txBody>
      </p:sp>
      <p:sp>
        <p:nvSpPr>
          <p:cNvPr id="69" name="CuadroTexto 68"/>
          <p:cNvSpPr txBox="1"/>
          <p:nvPr/>
        </p:nvSpPr>
        <p:spPr>
          <a:xfrm>
            <a:off x="17976848" y="6035714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70" name="Rectángulo redondeado 69"/>
          <p:cNvSpPr/>
          <p:nvPr/>
        </p:nvSpPr>
        <p:spPr>
          <a:xfrm>
            <a:off x="12566650" y="9083675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</a:t>
            </a:r>
            <a:r>
              <a:rPr lang="es-ES" sz="3200" b="1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subsanar</a:t>
            </a:r>
            <a:endParaRPr lang="es-ES" sz="3200" b="1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cxnSp>
        <p:nvCxnSpPr>
          <p:cNvPr id="71" name="Conector recto de flecha 70"/>
          <p:cNvCxnSpPr>
            <a:endCxn id="70" idx="1"/>
          </p:cNvCxnSpPr>
          <p:nvPr/>
        </p:nvCxnSpPr>
        <p:spPr>
          <a:xfrm>
            <a:off x="5937250" y="9426575"/>
            <a:ext cx="6629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uadroTexto 71"/>
          <p:cNvSpPr txBox="1"/>
          <p:nvPr/>
        </p:nvSpPr>
        <p:spPr>
          <a:xfrm>
            <a:off x="17976848" y="916496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73" name="Rectángulo redondeado 72"/>
          <p:cNvSpPr/>
          <p:nvPr/>
        </p:nvSpPr>
        <p:spPr>
          <a:xfrm>
            <a:off x="2127250" y="8540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Detalle del borrador de entrega</a:t>
            </a:r>
          </a:p>
        </p:txBody>
      </p:sp>
      <p:sp>
        <p:nvSpPr>
          <p:cNvPr id="74" name="Rectángulo redondeado 73"/>
          <p:cNvSpPr/>
          <p:nvPr/>
        </p:nvSpPr>
        <p:spPr>
          <a:xfrm>
            <a:off x="2127250" y="44354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Proceso de presentación</a:t>
            </a:r>
          </a:p>
        </p:txBody>
      </p:sp>
      <p:sp>
        <p:nvSpPr>
          <p:cNvPr id="75" name="Rectángulo redondeado 74"/>
          <p:cNvSpPr/>
          <p:nvPr/>
        </p:nvSpPr>
        <p:spPr>
          <a:xfrm>
            <a:off x="2127250" y="83978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Tramitación del expediente</a:t>
            </a:r>
          </a:p>
        </p:txBody>
      </p:sp>
      <p:cxnSp>
        <p:nvCxnSpPr>
          <p:cNvPr id="76" name="Conector recto de flecha 75"/>
          <p:cNvCxnSpPr>
            <a:stCxn id="73" idx="2"/>
            <a:endCxn id="74" idx="0"/>
          </p:cNvCxnSpPr>
          <p:nvPr/>
        </p:nvCxnSpPr>
        <p:spPr>
          <a:xfrm>
            <a:off x="4032250" y="2911475"/>
            <a:ext cx="0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de flecha 76"/>
          <p:cNvCxnSpPr>
            <a:stCxn id="74" idx="2"/>
            <a:endCxn id="75" idx="0"/>
          </p:cNvCxnSpPr>
          <p:nvPr/>
        </p:nvCxnSpPr>
        <p:spPr>
          <a:xfrm>
            <a:off x="4032250" y="6492875"/>
            <a:ext cx="0" cy="190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84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Validación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-12808" y="2205077"/>
            <a:ext cx="2010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Configuración en </a:t>
            </a:r>
            <a:r>
              <a:rPr lang="es-ES" sz="48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VeA</a:t>
            </a:r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-Consola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334" y="5426075"/>
            <a:ext cx="16775815" cy="140655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367250" y="9410700"/>
            <a:ext cx="2438400" cy="1890712"/>
          </a:xfrm>
          <a:prstGeom prst="rect">
            <a:avLst/>
          </a:prstGeom>
        </p:spPr>
      </p:pic>
      <p:sp>
        <p:nvSpPr>
          <p:cNvPr id="9" name="Rectángulo redondeado 8"/>
          <p:cNvSpPr/>
          <p:nvPr/>
        </p:nvSpPr>
        <p:spPr>
          <a:xfrm>
            <a:off x="7232650" y="9835741"/>
            <a:ext cx="9952037" cy="7842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solidFill>
                  <a:schemeClr val="tx1"/>
                </a:solidFill>
              </a:rPr>
              <a:t>Se proporciona el contrato WSDL y esqueleto de ejemplo en el CD</a:t>
            </a:r>
          </a:p>
        </p:txBody>
      </p:sp>
      <p:sp>
        <p:nvSpPr>
          <p:cNvPr id="11" name="object 13">
            <a:extLst>
              <a:ext uri="{FF2B5EF4-FFF2-40B4-BE49-F238E27FC236}">
                <a16:creationId xmlns:a16="http://schemas.microsoft.com/office/drawing/2014/main" xmlns="" id="{89470B27-EDD9-4FFA-BC9F-7098AEC070B9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Marcador de número de diapositiva 23">
            <a:extLst>
              <a:ext uri="{FF2B5EF4-FFF2-40B4-BE49-F238E27FC236}">
                <a16:creationId xmlns:a16="http://schemas.microsoft.com/office/drawing/2014/main" xmlns="" id="{818DEF9F-57F9-43E8-A22D-21CE95AF0CD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23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398860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WS Validación previa a la firma</a:t>
            </a:r>
          </a:p>
        </p:txBody>
      </p:sp>
      <p:sp>
        <p:nvSpPr>
          <p:cNvPr id="25" name="object 13">
            <a:extLst>
              <a:ext uri="{FF2B5EF4-FFF2-40B4-BE49-F238E27FC236}">
                <a16:creationId xmlns:a16="http://schemas.microsoft.com/office/drawing/2014/main" xmlns="" id="{BEC72E98-6608-4CE5-AC09-2CAE41E007D6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Marcador de número de diapositiva 23">
            <a:extLst>
              <a:ext uri="{FF2B5EF4-FFF2-40B4-BE49-F238E27FC236}">
                <a16:creationId xmlns:a16="http://schemas.microsoft.com/office/drawing/2014/main" xmlns="" id="{25C68897-29EA-4311-BE35-CC5C3DFFCE5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24</a:t>
            </a:fld>
            <a:endParaRPr lang="es-ES" spc="5" dirty="0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0" y="5952673"/>
            <a:ext cx="6452075" cy="1569813"/>
          </a:xfrm>
          <a:prstGeom prst="rect">
            <a:avLst/>
          </a:prstGeom>
        </p:spPr>
      </p:pic>
      <p:grpSp>
        <p:nvGrpSpPr>
          <p:cNvPr id="27" name="Grupo 26"/>
          <p:cNvGrpSpPr/>
          <p:nvPr/>
        </p:nvGrpSpPr>
        <p:grpSpPr>
          <a:xfrm>
            <a:off x="15386050" y="3449193"/>
            <a:ext cx="3998727" cy="4645058"/>
            <a:chOff x="13709648" y="2230140"/>
            <a:chExt cx="3998727" cy="4645058"/>
          </a:xfrm>
        </p:grpSpPr>
        <p:pic>
          <p:nvPicPr>
            <p:cNvPr id="28" name="Imagen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9648" y="2876471"/>
              <a:ext cx="3998727" cy="3998727"/>
            </a:xfrm>
            <a:prstGeom prst="rect">
              <a:avLst/>
            </a:prstGeom>
          </p:spPr>
        </p:pic>
        <p:sp>
          <p:nvSpPr>
            <p:cNvPr id="29" name="CuadroTexto 28"/>
            <p:cNvSpPr txBox="1"/>
            <p:nvPr/>
          </p:nvSpPr>
          <p:spPr>
            <a:xfrm>
              <a:off x="13863794" y="2230140"/>
              <a:ext cx="36904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6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WS de validación</a:t>
              </a:r>
            </a:p>
          </p:txBody>
        </p:sp>
      </p:grpSp>
      <p:cxnSp>
        <p:nvCxnSpPr>
          <p:cNvPr id="30" name="Conector recto de flecha 29"/>
          <p:cNvCxnSpPr>
            <a:stCxn id="38" idx="2"/>
          </p:cNvCxnSpPr>
          <p:nvPr/>
        </p:nvCxnSpPr>
        <p:spPr>
          <a:xfrm flipH="1">
            <a:off x="2917528" y="4017746"/>
            <a:ext cx="9822" cy="1934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1636666" y="4472951"/>
            <a:ext cx="271741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Realizar firma</a:t>
            </a:r>
          </a:p>
        </p:txBody>
      </p:sp>
      <p:sp>
        <p:nvSpPr>
          <p:cNvPr id="34" name="Flecha curvada hacia la izquierda 33"/>
          <p:cNvSpPr/>
          <p:nvPr/>
        </p:nvSpPr>
        <p:spPr>
          <a:xfrm rot="15946961">
            <a:off x="10274659" y="-399590"/>
            <a:ext cx="1625119" cy="944772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35" name="Imagen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877" y="1984157"/>
            <a:ext cx="2488794" cy="24887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6" name="Flecha curvada hacia la izquierda 35"/>
          <p:cNvSpPr/>
          <p:nvPr/>
        </p:nvSpPr>
        <p:spPr>
          <a:xfrm rot="5124626">
            <a:off x="10220481" y="3936063"/>
            <a:ext cx="1745518" cy="89403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10052050" y="8062000"/>
            <a:ext cx="2743199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rgbClr val="666666"/>
                </a:solidFill>
              </a:rPr>
              <a:t>Errores detectados en la validación</a:t>
            </a: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21" y="1665899"/>
            <a:ext cx="2347058" cy="2351847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535" y="8871706"/>
            <a:ext cx="1524341" cy="1524341"/>
          </a:xfrm>
          <a:prstGeom prst="rect">
            <a:avLst/>
          </a:prstGeom>
        </p:spPr>
      </p:pic>
      <p:cxnSp>
        <p:nvCxnSpPr>
          <p:cNvPr id="40" name="Conector recto de flecha 39"/>
          <p:cNvCxnSpPr>
            <a:endCxn id="39" idx="0"/>
          </p:cNvCxnSpPr>
          <p:nvPr/>
        </p:nvCxnSpPr>
        <p:spPr>
          <a:xfrm flipH="1">
            <a:off x="2357706" y="7522486"/>
            <a:ext cx="351398" cy="1349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Imagen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609" y="7821048"/>
            <a:ext cx="561916" cy="5619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2" name="Imagen 4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69" y="8871706"/>
            <a:ext cx="1524341" cy="1524341"/>
          </a:xfrm>
          <a:prstGeom prst="rect">
            <a:avLst/>
          </a:prstGeom>
        </p:spPr>
      </p:pic>
      <p:cxnSp>
        <p:nvCxnSpPr>
          <p:cNvPr id="43" name="Conector recto de flecha 42"/>
          <p:cNvCxnSpPr>
            <a:endCxn id="42" idx="0"/>
          </p:cNvCxnSpPr>
          <p:nvPr/>
        </p:nvCxnSpPr>
        <p:spPr>
          <a:xfrm>
            <a:off x="4278429" y="7522486"/>
            <a:ext cx="313611" cy="1349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Imagen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429" y="7936298"/>
            <a:ext cx="482740" cy="4827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095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WS Validación previa a la presentación</a:t>
            </a:r>
          </a:p>
        </p:txBody>
      </p:sp>
      <p:sp>
        <p:nvSpPr>
          <p:cNvPr id="29" name="object 13">
            <a:extLst>
              <a:ext uri="{FF2B5EF4-FFF2-40B4-BE49-F238E27FC236}">
                <a16:creationId xmlns:a16="http://schemas.microsoft.com/office/drawing/2014/main" xmlns="" id="{8290BA25-DC79-4A96-8900-9B51C5A2B0A1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Marcador de número de diapositiva 23">
            <a:extLst>
              <a:ext uri="{FF2B5EF4-FFF2-40B4-BE49-F238E27FC236}">
                <a16:creationId xmlns:a16="http://schemas.microsoft.com/office/drawing/2014/main" xmlns="" id="{E899A867-CDAE-466E-BE03-3AF295F0660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25</a:t>
            </a:fld>
            <a:endParaRPr lang="es-ES" spc="5" dirty="0"/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0" y="5952673"/>
            <a:ext cx="6452075" cy="1569813"/>
          </a:xfrm>
          <a:prstGeom prst="rect">
            <a:avLst/>
          </a:prstGeom>
        </p:spPr>
      </p:pic>
      <p:grpSp>
        <p:nvGrpSpPr>
          <p:cNvPr id="28" name="Grupo 27"/>
          <p:cNvGrpSpPr/>
          <p:nvPr/>
        </p:nvGrpSpPr>
        <p:grpSpPr>
          <a:xfrm>
            <a:off x="15386050" y="3449193"/>
            <a:ext cx="3998727" cy="4645058"/>
            <a:chOff x="13709648" y="2230140"/>
            <a:chExt cx="3998727" cy="4645058"/>
          </a:xfrm>
        </p:grpSpPr>
        <p:pic>
          <p:nvPicPr>
            <p:cNvPr id="31" name="Imagen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9648" y="2876471"/>
              <a:ext cx="3998727" cy="3998727"/>
            </a:xfrm>
            <a:prstGeom prst="rect">
              <a:avLst/>
            </a:prstGeom>
          </p:spPr>
        </p:pic>
        <p:sp>
          <p:nvSpPr>
            <p:cNvPr id="32" name="CuadroTexto 31"/>
            <p:cNvSpPr txBox="1"/>
            <p:nvPr/>
          </p:nvSpPr>
          <p:spPr>
            <a:xfrm>
              <a:off x="13863794" y="2230140"/>
              <a:ext cx="36904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6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WS de validación</a:t>
              </a:r>
            </a:p>
          </p:txBody>
        </p:sp>
      </p:grpSp>
      <p:cxnSp>
        <p:nvCxnSpPr>
          <p:cNvPr id="33" name="Conector recto de flecha 32"/>
          <p:cNvCxnSpPr>
            <a:stCxn id="39" idx="2"/>
          </p:cNvCxnSpPr>
          <p:nvPr/>
        </p:nvCxnSpPr>
        <p:spPr>
          <a:xfrm>
            <a:off x="2927350" y="4017746"/>
            <a:ext cx="38100" cy="1934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1877905" y="4510265"/>
            <a:ext cx="195598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Presentar</a:t>
            </a:r>
          </a:p>
        </p:txBody>
      </p:sp>
      <p:sp>
        <p:nvSpPr>
          <p:cNvPr id="35" name="Flecha curvada hacia la izquierda 34"/>
          <p:cNvSpPr/>
          <p:nvPr/>
        </p:nvSpPr>
        <p:spPr>
          <a:xfrm rot="15946961">
            <a:off x="10274659" y="-399590"/>
            <a:ext cx="1625119" cy="944772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877" y="1984157"/>
            <a:ext cx="2488794" cy="24887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7" name="Flecha curvada hacia la izquierda 36"/>
          <p:cNvSpPr/>
          <p:nvPr/>
        </p:nvSpPr>
        <p:spPr>
          <a:xfrm rot="5124626">
            <a:off x="10220481" y="3936063"/>
            <a:ext cx="1745518" cy="89403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10052050" y="8062000"/>
            <a:ext cx="2743199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rgbClr val="666666"/>
                </a:solidFill>
              </a:rPr>
              <a:t>Errores detectados en la validación</a:t>
            </a:r>
          </a:p>
        </p:txBody>
      </p:sp>
      <p:pic>
        <p:nvPicPr>
          <p:cNvPr id="39" name="Imagen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21" y="1665899"/>
            <a:ext cx="2347058" cy="2351847"/>
          </a:xfrm>
          <a:prstGeom prst="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73" y="9020499"/>
            <a:ext cx="1524341" cy="1524341"/>
          </a:xfrm>
          <a:prstGeom prst="rect">
            <a:avLst/>
          </a:prstGeom>
        </p:spPr>
      </p:pic>
      <p:cxnSp>
        <p:nvCxnSpPr>
          <p:cNvPr id="41" name="Conector recto de flecha 40"/>
          <p:cNvCxnSpPr>
            <a:endCxn id="40" idx="0"/>
          </p:cNvCxnSpPr>
          <p:nvPr/>
        </p:nvCxnSpPr>
        <p:spPr>
          <a:xfrm>
            <a:off x="4278429" y="7522486"/>
            <a:ext cx="367815" cy="1498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Imagen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429" y="7936298"/>
            <a:ext cx="482740" cy="48274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43" name="Conector recto de flecha 42"/>
          <p:cNvCxnSpPr>
            <a:endCxn id="45" idx="0"/>
          </p:cNvCxnSpPr>
          <p:nvPr/>
        </p:nvCxnSpPr>
        <p:spPr>
          <a:xfrm flipH="1">
            <a:off x="2446057" y="7670809"/>
            <a:ext cx="409840" cy="1369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Imagen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024" y="7972505"/>
            <a:ext cx="561916" cy="5619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058" y="9040767"/>
            <a:ext cx="2279998" cy="152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0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13">
            <a:extLst>
              <a:ext uri="{FF2B5EF4-FFF2-40B4-BE49-F238E27FC236}">
                <a16:creationId xmlns:a16="http://schemas.microsoft.com/office/drawing/2014/main" xmlns="" id="{324DEF20-DF88-4513-A1BE-6EE025A6276E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Marcador de número de diapositiva 23">
            <a:extLst>
              <a:ext uri="{FF2B5EF4-FFF2-40B4-BE49-F238E27FC236}">
                <a16:creationId xmlns:a16="http://schemas.microsoft.com/office/drawing/2014/main" xmlns="" id="{018488FF-9FFE-4AF9-A691-65FAF0C249F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26</a:t>
            </a:fld>
            <a:endParaRPr lang="es-ES" spc="5" dirty="0"/>
          </a:p>
        </p:txBody>
      </p:sp>
      <p:sp>
        <p:nvSpPr>
          <p:cNvPr id="25" name="Rectángulo redondeado 24"/>
          <p:cNvSpPr/>
          <p:nvPr/>
        </p:nvSpPr>
        <p:spPr>
          <a:xfrm>
            <a:off x="12550311" y="746822"/>
            <a:ext cx="5091694" cy="1001006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Validación (firma y presentación)</a:t>
            </a:r>
          </a:p>
        </p:txBody>
      </p:sp>
      <p:sp>
        <p:nvSpPr>
          <p:cNvPr id="39" name="Rectángulo redondeado 38"/>
          <p:cNvSpPr/>
          <p:nvPr/>
        </p:nvSpPr>
        <p:spPr>
          <a:xfrm>
            <a:off x="12566650" y="2029057"/>
            <a:ext cx="5105400" cy="685800"/>
          </a:xfrm>
          <a:prstGeom prst="roundRect">
            <a:avLst/>
          </a:prstGeom>
          <a:solidFill>
            <a:srgbClr val="75E7C9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Visibilidad</a:t>
            </a:r>
          </a:p>
        </p:txBody>
      </p:sp>
      <p:sp>
        <p:nvSpPr>
          <p:cNvPr id="40" name="Rectángulo redondeado 39"/>
          <p:cNvSpPr/>
          <p:nvPr/>
        </p:nvSpPr>
        <p:spPr>
          <a:xfrm>
            <a:off x="12536604" y="4728930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</a:t>
            </a:r>
          </a:p>
        </p:txBody>
      </p:sp>
      <p:sp>
        <p:nvSpPr>
          <p:cNvPr id="41" name="Rectángulo redondeado 40"/>
          <p:cNvSpPr/>
          <p:nvPr/>
        </p:nvSpPr>
        <p:spPr>
          <a:xfrm>
            <a:off x="12536603" y="5727815"/>
            <a:ext cx="5105401" cy="99366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Procesamiento específico</a:t>
            </a:r>
          </a:p>
        </p:txBody>
      </p:sp>
      <p:cxnSp>
        <p:nvCxnSpPr>
          <p:cNvPr id="42" name="Conector recto de flecha 41"/>
          <p:cNvCxnSpPr>
            <a:endCxn id="25" idx="1"/>
          </p:cNvCxnSpPr>
          <p:nvPr/>
        </p:nvCxnSpPr>
        <p:spPr>
          <a:xfrm flipV="1">
            <a:off x="5937250" y="1247325"/>
            <a:ext cx="6613061" cy="781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>
            <a:endCxn id="39" idx="1"/>
          </p:cNvCxnSpPr>
          <p:nvPr/>
        </p:nvCxnSpPr>
        <p:spPr>
          <a:xfrm>
            <a:off x="5937250" y="2060913"/>
            <a:ext cx="6629400" cy="311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>
            <a:endCxn id="40" idx="1"/>
          </p:cNvCxnSpPr>
          <p:nvPr/>
        </p:nvCxnSpPr>
        <p:spPr>
          <a:xfrm flipV="1">
            <a:off x="5937250" y="5071830"/>
            <a:ext cx="6599354" cy="539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/>
          <p:cNvCxnSpPr>
            <a:endCxn id="41" idx="1"/>
          </p:cNvCxnSpPr>
          <p:nvPr/>
        </p:nvCxnSpPr>
        <p:spPr>
          <a:xfrm>
            <a:off x="5937250" y="5616575"/>
            <a:ext cx="6599353" cy="608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/>
          <p:cNvSpPr txBox="1"/>
          <p:nvPr/>
        </p:nvSpPr>
        <p:spPr>
          <a:xfrm>
            <a:off x="17976850" y="85407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47" name="CuadroTexto 46"/>
          <p:cNvSpPr txBox="1"/>
          <p:nvPr/>
        </p:nvSpPr>
        <p:spPr>
          <a:xfrm>
            <a:off x="17976850" y="2187291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48" name="CuadroTexto 47"/>
          <p:cNvSpPr txBox="1"/>
          <p:nvPr/>
        </p:nvSpPr>
        <p:spPr>
          <a:xfrm>
            <a:off x="17976849" y="4887164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1</a:t>
            </a:r>
          </a:p>
        </p:txBody>
      </p:sp>
      <p:sp>
        <p:nvSpPr>
          <p:cNvPr id="49" name="CuadroTexto 48"/>
          <p:cNvSpPr txBox="1"/>
          <p:nvPr/>
        </p:nvSpPr>
        <p:spPr>
          <a:xfrm>
            <a:off x="17976848" y="6035714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50" name="Rectángulo redondeado 49"/>
          <p:cNvSpPr/>
          <p:nvPr/>
        </p:nvSpPr>
        <p:spPr>
          <a:xfrm>
            <a:off x="12566650" y="9083675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</a:t>
            </a:r>
            <a:r>
              <a:rPr lang="es-ES" sz="3200" b="1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subsanar</a:t>
            </a:r>
            <a:endParaRPr lang="es-ES" sz="3200" b="1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cxnSp>
        <p:nvCxnSpPr>
          <p:cNvPr id="51" name="Conector recto de flecha 50"/>
          <p:cNvCxnSpPr>
            <a:endCxn id="50" idx="1"/>
          </p:cNvCxnSpPr>
          <p:nvPr/>
        </p:nvCxnSpPr>
        <p:spPr>
          <a:xfrm>
            <a:off x="5937250" y="9426575"/>
            <a:ext cx="6629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/>
          <p:cNvSpPr txBox="1"/>
          <p:nvPr/>
        </p:nvSpPr>
        <p:spPr>
          <a:xfrm>
            <a:off x="17976848" y="916496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53" name="Rectángulo redondeado 52"/>
          <p:cNvSpPr/>
          <p:nvPr/>
        </p:nvSpPr>
        <p:spPr>
          <a:xfrm>
            <a:off x="2127250" y="8540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Detalle del borrador de entrega</a:t>
            </a:r>
          </a:p>
        </p:txBody>
      </p:sp>
      <p:sp>
        <p:nvSpPr>
          <p:cNvPr id="54" name="Rectángulo redondeado 53"/>
          <p:cNvSpPr/>
          <p:nvPr/>
        </p:nvSpPr>
        <p:spPr>
          <a:xfrm>
            <a:off x="2127250" y="44354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Proceso de presentación</a:t>
            </a:r>
          </a:p>
        </p:txBody>
      </p:sp>
      <p:sp>
        <p:nvSpPr>
          <p:cNvPr id="55" name="Rectángulo redondeado 54"/>
          <p:cNvSpPr/>
          <p:nvPr/>
        </p:nvSpPr>
        <p:spPr>
          <a:xfrm>
            <a:off x="2127250" y="83978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Tramitación del expediente</a:t>
            </a:r>
          </a:p>
        </p:txBody>
      </p:sp>
      <p:cxnSp>
        <p:nvCxnSpPr>
          <p:cNvPr id="56" name="Conector recto de flecha 55"/>
          <p:cNvCxnSpPr>
            <a:stCxn id="53" idx="2"/>
            <a:endCxn id="54" idx="0"/>
          </p:cNvCxnSpPr>
          <p:nvPr/>
        </p:nvCxnSpPr>
        <p:spPr>
          <a:xfrm>
            <a:off x="4032250" y="2911475"/>
            <a:ext cx="0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de flecha 56"/>
          <p:cNvCxnSpPr>
            <a:stCxn id="54" idx="2"/>
            <a:endCxn id="55" idx="0"/>
          </p:cNvCxnSpPr>
          <p:nvPr/>
        </p:nvCxnSpPr>
        <p:spPr>
          <a:xfrm>
            <a:off x="4032250" y="6492875"/>
            <a:ext cx="0" cy="190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58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WS Visibilidad de documentos y formularios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-12808" y="2205077"/>
            <a:ext cx="2010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Configuración en </a:t>
            </a:r>
            <a:r>
              <a:rPr lang="es-ES" sz="48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VeA</a:t>
            </a:r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-Consola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50" y="5273675"/>
            <a:ext cx="19202400" cy="80092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367250" y="9410700"/>
            <a:ext cx="2438400" cy="1890712"/>
          </a:xfrm>
          <a:prstGeom prst="rect">
            <a:avLst/>
          </a:prstGeom>
        </p:spPr>
      </p:pic>
      <p:sp>
        <p:nvSpPr>
          <p:cNvPr id="10" name="Rectángulo redondeado 9"/>
          <p:cNvSpPr/>
          <p:nvPr/>
        </p:nvSpPr>
        <p:spPr>
          <a:xfrm>
            <a:off x="7232650" y="9835741"/>
            <a:ext cx="9952037" cy="7842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solidFill>
                  <a:schemeClr val="tx1"/>
                </a:solidFill>
              </a:rPr>
              <a:t>Se proporciona el contrato WSDL y esqueleto de ejemplo en el CD</a:t>
            </a:r>
          </a:p>
        </p:txBody>
      </p:sp>
      <p:sp>
        <p:nvSpPr>
          <p:cNvPr id="11" name="object 13">
            <a:extLst>
              <a:ext uri="{FF2B5EF4-FFF2-40B4-BE49-F238E27FC236}">
                <a16:creationId xmlns:a16="http://schemas.microsoft.com/office/drawing/2014/main" xmlns="" id="{08DE4891-DC65-49A0-A37F-D246EEE60205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Marcador de número de diapositiva 23">
            <a:extLst>
              <a:ext uri="{FF2B5EF4-FFF2-40B4-BE49-F238E27FC236}">
                <a16:creationId xmlns:a16="http://schemas.microsoft.com/office/drawing/2014/main" xmlns="" id="{8241E490-CEA3-4928-93FC-0E3853F17B1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27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312888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WS Visibilidad de documentos y formularios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36" y="1997075"/>
            <a:ext cx="13906428" cy="8805160"/>
          </a:xfrm>
          <a:prstGeom prst="rect">
            <a:avLst/>
          </a:prstGeom>
        </p:spPr>
      </p:pic>
      <p:sp>
        <p:nvSpPr>
          <p:cNvPr id="6" name="object 13">
            <a:extLst>
              <a:ext uri="{FF2B5EF4-FFF2-40B4-BE49-F238E27FC236}">
                <a16:creationId xmlns:a16="http://schemas.microsoft.com/office/drawing/2014/main" xmlns="" id="{2B52E824-9765-4333-BCF7-48C613698EA9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Marcador de número de diapositiva 23">
            <a:extLst>
              <a:ext uri="{FF2B5EF4-FFF2-40B4-BE49-F238E27FC236}">
                <a16:creationId xmlns:a16="http://schemas.microsoft.com/office/drawing/2014/main" xmlns="" id="{816E106E-4FF2-4465-BD8C-FB56431CC42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28</a:t>
            </a:fld>
            <a:endParaRPr lang="es-ES" spc="5" dirty="0"/>
          </a:p>
        </p:txBody>
      </p:sp>
      <p:sp>
        <p:nvSpPr>
          <p:cNvPr id="2" name="Rectángulo redondeado 1"/>
          <p:cNvSpPr/>
          <p:nvPr/>
        </p:nvSpPr>
        <p:spPr>
          <a:xfrm>
            <a:off x="3270250" y="7102475"/>
            <a:ext cx="13411200" cy="990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462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3985007"/>
            <a:ext cx="6452075" cy="1569813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15288845" y="4769913"/>
            <a:ext cx="3998727" cy="4645058"/>
            <a:chOff x="13709648" y="2230140"/>
            <a:chExt cx="3998727" cy="4645058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9648" y="2876471"/>
              <a:ext cx="3998727" cy="3998727"/>
            </a:xfrm>
            <a:prstGeom prst="rect">
              <a:avLst/>
            </a:prstGeom>
          </p:spPr>
        </p:pic>
        <p:sp>
          <p:nvSpPr>
            <p:cNvPr id="7" name="CuadroTexto 6"/>
            <p:cNvSpPr txBox="1"/>
            <p:nvPr/>
          </p:nvSpPr>
          <p:spPr>
            <a:xfrm>
              <a:off x="13860588" y="2230140"/>
              <a:ext cx="36968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6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WS de visibilidad</a:t>
              </a:r>
            </a:p>
          </p:txBody>
        </p:sp>
      </p:grpSp>
      <p:sp>
        <p:nvSpPr>
          <p:cNvPr id="8" name="Flecha curvada hacia la izquierda 7"/>
          <p:cNvSpPr/>
          <p:nvPr/>
        </p:nvSpPr>
        <p:spPr>
          <a:xfrm rot="17133339">
            <a:off x="10274659" y="-399590"/>
            <a:ext cx="1625119" cy="944772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877" y="1984157"/>
            <a:ext cx="2488794" cy="24887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CuadroTexto 9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WS Visibilidad de documentos y formularios</a:t>
            </a:r>
          </a:p>
        </p:txBody>
      </p:sp>
      <p:sp>
        <p:nvSpPr>
          <p:cNvPr id="12" name="Flecha curvada hacia la izquierda 11"/>
          <p:cNvSpPr/>
          <p:nvPr/>
        </p:nvSpPr>
        <p:spPr>
          <a:xfrm rot="6345819">
            <a:off x="9706052" y="3415744"/>
            <a:ext cx="2032706" cy="911828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637" y="7045294"/>
            <a:ext cx="2530475" cy="25304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CuadroTexto 1"/>
          <p:cNvSpPr txBox="1"/>
          <p:nvPr/>
        </p:nvSpPr>
        <p:spPr>
          <a:xfrm>
            <a:off x="9619391" y="9754467"/>
            <a:ext cx="3077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/>
              <a:t>DOCUMENTO_2 = false</a:t>
            </a: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xmlns="" id="{6934D260-8B46-49DA-8A5F-6743A7DC8331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Marcador de número de diapositiva 23">
            <a:extLst>
              <a:ext uri="{FF2B5EF4-FFF2-40B4-BE49-F238E27FC236}">
                <a16:creationId xmlns:a16="http://schemas.microsoft.com/office/drawing/2014/main" xmlns="" id="{BECFC272-CB77-4048-998D-8B6A340CC60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29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174958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0280650" y="425429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800" dirty="0">
                <a:solidFill>
                  <a:srgbClr val="1FB38C"/>
                </a:solidFill>
                <a:latin typeface="Fira Sans SemiBold" panose="020B0603050000020004" pitchFamily="34" charset="0"/>
                <a:ea typeface="Fira Sans SemiBold" panose="020B0603050000020004" pitchFamily="34" charset="0"/>
              </a:rPr>
              <a:t>VEAJA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1319443"/>
            <a:ext cx="8458200" cy="8670464"/>
          </a:xfrm>
          <a:prstGeom prst="rect">
            <a:avLst/>
          </a:prstGeom>
        </p:spPr>
      </p:pic>
      <p:sp>
        <p:nvSpPr>
          <p:cNvPr id="9" name="object 13">
            <a:extLst>
              <a:ext uri="{FF2B5EF4-FFF2-40B4-BE49-F238E27FC236}">
                <a16:creationId xmlns:a16="http://schemas.microsoft.com/office/drawing/2014/main" xmlns="" id="{D2E076FC-C956-4573-85CD-60BFEAC31C3A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Marcador de número de diapositiva 23">
            <a:extLst>
              <a:ext uri="{FF2B5EF4-FFF2-40B4-BE49-F238E27FC236}">
                <a16:creationId xmlns:a16="http://schemas.microsoft.com/office/drawing/2014/main" xmlns="" id="{053472D0-97C5-484F-B507-EE6C8D89912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102724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WS Visibilidad de documentos y formularios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050" y="1985267"/>
            <a:ext cx="14085875" cy="7708008"/>
          </a:xfrm>
          <a:prstGeom prst="rect">
            <a:avLst/>
          </a:prstGeom>
        </p:spPr>
      </p:pic>
      <p:sp>
        <p:nvSpPr>
          <p:cNvPr id="6" name="object 13">
            <a:extLst>
              <a:ext uri="{FF2B5EF4-FFF2-40B4-BE49-F238E27FC236}">
                <a16:creationId xmlns:a16="http://schemas.microsoft.com/office/drawing/2014/main" xmlns="" id="{503FB69A-EC67-46EF-BB0E-6DD5716E1B75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Marcador de número de diapositiva 23">
            <a:extLst>
              <a:ext uri="{FF2B5EF4-FFF2-40B4-BE49-F238E27FC236}">
                <a16:creationId xmlns:a16="http://schemas.microsoft.com/office/drawing/2014/main" xmlns="" id="{45B078A3-6F62-497C-A709-D19DED3DDF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30</a:t>
            </a:fld>
            <a:endParaRPr lang="es-ES" spc="5" dirty="0"/>
          </a:p>
        </p:txBody>
      </p:sp>
      <p:sp>
        <p:nvSpPr>
          <p:cNvPr id="4" name="Flecha derecha 3"/>
          <p:cNvSpPr/>
          <p:nvPr/>
        </p:nvSpPr>
        <p:spPr>
          <a:xfrm>
            <a:off x="1199514" y="6645275"/>
            <a:ext cx="2223136" cy="7620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326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WS Visibilidad de documentos y formularios</a:t>
            </a:r>
          </a:p>
        </p:txBody>
      </p:sp>
      <p:sp>
        <p:nvSpPr>
          <p:cNvPr id="6" name="object 13">
            <a:extLst>
              <a:ext uri="{FF2B5EF4-FFF2-40B4-BE49-F238E27FC236}">
                <a16:creationId xmlns:a16="http://schemas.microsoft.com/office/drawing/2014/main" xmlns="" id="{503FB69A-EC67-46EF-BB0E-6DD5716E1B75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Marcador de número de diapositiva 23">
            <a:extLst>
              <a:ext uri="{FF2B5EF4-FFF2-40B4-BE49-F238E27FC236}">
                <a16:creationId xmlns:a16="http://schemas.microsoft.com/office/drawing/2014/main" xmlns="" id="{45B078A3-6F62-497C-A709-D19DED3DDF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31</a:t>
            </a:fld>
            <a:endParaRPr lang="es-ES" spc="5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6" y="2911475"/>
            <a:ext cx="9258238" cy="57863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5250" y="2911475"/>
            <a:ext cx="5029200" cy="50292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863761" y="7940675"/>
            <a:ext cx="8892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Scripts JS para obligatoriedad y visibilidad</a:t>
            </a:r>
          </a:p>
        </p:txBody>
      </p:sp>
      <p:sp>
        <p:nvSpPr>
          <p:cNvPr id="9" name="Señal de prohibido 8"/>
          <p:cNvSpPr/>
          <p:nvPr/>
        </p:nvSpPr>
        <p:spPr>
          <a:xfrm>
            <a:off x="1365250" y="36473"/>
            <a:ext cx="1752600" cy="1676400"/>
          </a:xfrm>
          <a:prstGeom prst="noSmoking">
            <a:avLst>
              <a:gd name="adj" fmla="val 75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03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13">
            <a:extLst>
              <a:ext uri="{FF2B5EF4-FFF2-40B4-BE49-F238E27FC236}">
                <a16:creationId xmlns:a16="http://schemas.microsoft.com/office/drawing/2014/main" xmlns="" id="{78FA66CE-B9DA-4126-B2C4-578651E2ED27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Marcador de número de diapositiva 23">
            <a:extLst>
              <a:ext uri="{FF2B5EF4-FFF2-40B4-BE49-F238E27FC236}">
                <a16:creationId xmlns:a16="http://schemas.microsoft.com/office/drawing/2014/main" xmlns="" id="{766C3997-9BD7-4D3B-A5AE-715CD5127D5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32</a:t>
            </a:fld>
            <a:endParaRPr lang="es-ES" spc="5" dirty="0"/>
          </a:p>
        </p:txBody>
      </p:sp>
      <p:sp>
        <p:nvSpPr>
          <p:cNvPr id="25" name="Rectángulo redondeado 24"/>
          <p:cNvSpPr/>
          <p:nvPr/>
        </p:nvSpPr>
        <p:spPr>
          <a:xfrm>
            <a:off x="12550311" y="746822"/>
            <a:ext cx="5091694" cy="1001006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Validación (firma y presentación)</a:t>
            </a:r>
          </a:p>
        </p:txBody>
      </p:sp>
      <p:sp>
        <p:nvSpPr>
          <p:cNvPr id="30" name="Rectángulo redondeado 29"/>
          <p:cNvSpPr/>
          <p:nvPr/>
        </p:nvSpPr>
        <p:spPr>
          <a:xfrm>
            <a:off x="12566650" y="2029057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Visibilidad</a:t>
            </a:r>
          </a:p>
        </p:txBody>
      </p:sp>
      <p:sp>
        <p:nvSpPr>
          <p:cNvPr id="39" name="Rectángulo redondeado 38"/>
          <p:cNvSpPr/>
          <p:nvPr/>
        </p:nvSpPr>
        <p:spPr>
          <a:xfrm>
            <a:off x="12536604" y="4728930"/>
            <a:ext cx="5105400" cy="685800"/>
          </a:xfrm>
          <a:prstGeom prst="roundRect">
            <a:avLst/>
          </a:prstGeom>
          <a:solidFill>
            <a:srgbClr val="75E7C9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</a:t>
            </a:r>
          </a:p>
        </p:txBody>
      </p:sp>
      <p:sp>
        <p:nvSpPr>
          <p:cNvPr id="40" name="Rectángulo redondeado 39"/>
          <p:cNvSpPr/>
          <p:nvPr/>
        </p:nvSpPr>
        <p:spPr>
          <a:xfrm>
            <a:off x="12536603" y="5727815"/>
            <a:ext cx="5105401" cy="99366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Procesamiento específico</a:t>
            </a:r>
          </a:p>
        </p:txBody>
      </p:sp>
      <p:cxnSp>
        <p:nvCxnSpPr>
          <p:cNvPr id="41" name="Conector recto de flecha 40"/>
          <p:cNvCxnSpPr>
            <a:endCxn id="25" idx="1"/>
          </p:cNvCxnSpPr>
          <p:nvPr/>
        </p:nvCxnSpPr>
        <p:spPr>
          <a:xfrm flipV="1">
            <a:off x="5937250" y="1247325"/>
            <a:ext cx="6613061" cy="781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>
            <a:endCxn id="30" idx="1"/>
          </p:cNvCxnSpPr>
          <p:nvPr/>
        </p:nvCxnSpPr>
        <p:spPr>
          <a:xfrm>
            <a:off x="5937250" y="2060913"/>
            <a:ext cx="6629400" cy="311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>
            <a:endCxn id="39" idx="1"/>
          </p:cNvCxnSpPr>
          <p:nvPr/>
        </p:nvCxnSpPr>
        <p:spPr>
          <a:xfrm flipV="1">
            <a:off x="5937250" y="5071830"/>
            <a:ext cx="6599354" cy="539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>
            <a:endCxn id="40" idx="1"/>
          </p:cNvCxnSpPr>
          <p:nvPr/>
        </p:nvCxnSpPr>
        <p:spPr>
          <a:xfrm>
            <a:off x="5937250" y="5616575"/>
            <a:ext cx="6599353" cy="608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uadroTexto 44"/>
          <p:cNvSpPr txBox="1"/>
          <p:nvPr/>
        </p:nvSpPr>
        <p:spPr>
          <a:xfrm>
            <a:off x="17976850" y="85407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46" name="CuadroTexto 45"/>
          <p:cNvSpPr txBox="1"/>
          <p:nvPr/>
        </p:nvSpPr>
        <p:spPr>
          <a:xfrm>
            <a:off x="17976850" y="2187291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47" name="CuadroTexto 46"/>
          <p:cNvSpPr txBox="1"/>
          <p:nvPr/>
        </p:nvSpPr>
        <p:spPr>
          <a:xfrm>
            <a:off x="17976849" y="4887164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1</a:t>
            </a:r>
          </a:p>
        </p:txBody>
      </p:sp>
      <p:sp>
        <p:nvSpPr>
          <p:cNvPr id="48" name="CuadroTexto 47"/>
          <p:cNvSpPr txBox="1"/>
          <p:nvPr/>
        </p:nvSpPr>
        <p:spPr>
          <a:xfrm>
            <a:off x="17976848" y="6035714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49" name="Rectángulo redondeado 48"/>
          <p:cNvSpPr/>
          <p:nvPr/>
        </p:nvSpPr>
        <p:spPr>
          <a:xfrm>
            <a:off x="12566650" y="9083675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</a:t>
            </a:r>
            <a:r>
              <a:rPr lang="es-ES" sz="3200" b="1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subsanar</a:t>
            </a:r>
            <a:endParaRPr lang="es-ES" sz="3200" b="1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cxnSp>
        <p:nvCxnSpPr>
          <p:cNvPr id="50" name="Conector recto de flecha 49"/>
          <p:cNvCxnSpPr>
            <a:endCxn id="49" idx="1"/>
          </p:cNvCxnSpPr>
          <p:nvPr/>
        </p:nvCxnSpPr>
        <p:spPr>
          <a:xfrm>
            <a:off x="5937250" y="9426575"/>
            <a:ext cx="6629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/>
          <p:cNvSpPr txBox="1"/>
          <p:nvPr/>
        </p:nvSpPr>
        <p:spPr>
          <a:xfrm>
            <a:off x="17976848" y="916496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52" name="Rectángulo redondeado 51"/>
          <p:cNvSpPr/>
          <p:nvPr/>
        </p:nvSpPr>
        <p:spPr>
          <a:xfrm>
            <a:off x="2127250" y="854075"/>
            <a:ext cx="3810000" cy="2057400"/>
          </a:xfrm>
          <a:prstGeom prst="roundRect">
            <a:avLst/>
          </a:prstGeom>
          <a:solidFill>
            <a:srgbClr val="007E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Detalle del borrador de entrega</a:t>
            </a:r>
          </a:p>
        </p:txBody>
      </p:sp>
      <p:sp>
        <p:nvSpPr>
          <p:cNvPr id="53" name="Rectángulo redondeado 52"/>
          <p:cNvSpPr/>
          <p:nvPr/>
        </p:nvSpPr>
        <p:spPr>
          <a:xfrm>
            <a:off x="2127250" y="44354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Proceso de presentación</a:t>
            </a:r>
          </a:p>
        </p:txBody>
      </p:sp>
      <p:sp>
        <p:nvSpPr>
          <p:cNvPr id="54" name="Rectángulo redondeado 53"/>
          <p:cNvSpPr/>
          <p:nvPr/>
        </p:nvSpPr>
        <p:spPr>
          <a:xfrm>
            <a:off x="2127250" y="83978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Tramitación del expediente</a:t>
            </a:r>
          </a:p>
        </p:txBody>
      </p:sp>
      <p:cxnSp>
        <p:nvCxnSpPr>
          <p:cNvPr id="55" name="Conector recto de flecha 54"/>
          <p:cNvCxnSpPr>
            <a:stCxn id="52" idx="2"/>
            <a:endCxn id="53" idx="0"/>
          </p:cNvCxnSpPr>
          <p:nvPr/>
        </p:nvCxnSpPr>
        <p:spPr>
          <a:xfrm>
            <a:off x="4032250" y="2911475"/>
            <a:ext cx="0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55"/>
          <p:cNvCxnSpPr>
            <a:stCxn id="53" idx="2"/>
            <a:endCxn id="54" idx="0"/>
          </p:cNvCxnSpPr>
          <p:nvPr/>
        </p:nvCxnSpPr>
        <p:spPr>
          <a:xfrm>
            <a:off x="4032250" y="6492875"/>
            <a:ext cx="0" cy="190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4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 por defecto</a:t>
            </a:r>
          </a:p>
        </p:txBody>
      </p:sp>
      <p:sp>
        <p:nvSpPr>
          <p:cNvPr id="14" name="object 13">
            <a:extLst>
              <a:ext uri="{FF2B5EF4-FFF2-40B4-BE49-F238E27FC236}">
                <a16:creationId xmlns:a16="http://schemas.microsoft.com/office/drawing/2014/main" xmlns="" id="{04014557-6987-4BF5-B7EE-9A30212A59D5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Marcador de número de diapositiva 23">
            <a:extLst>
              <a:ext uri="{FF2B5EF4-FFF2-40B4-BE49-F238E27FC236}">
                <a16:creationId xmlns:a16="http://schemas.microsoft.com/office/drawing/2014/main" xmlns="" id="{0DAD7844-A68E-4B28-B058-FB3A1384A6F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33</a:t>
            </a:fld>
            <a:endParaRPr lang="es-ES" spc="5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743" y="1997075"/>
            <a:ext cx="6452075" cy="1569813"/>
          </a:xfrm>
          <a:prstGeom prst="rect">
            <a:avLst/>
          </a:prstGeom>
        </p:spPr>
      </p:pic>
      <p:cxnSp>
        <p:nvCxnSpPr>
          <p:cNvPr id="18" name="Conector recto de flecha 17"/>
          <p:cNvCxnSpPr>
            <a:stCxn id="16" idx="2"/>
            <a:endCxn id="29" idx="0"/>
          </p:cNvCxnSpPr>
          <p:nvPr/>
        </p:nvCxnSpPr>
        <p:spPr>
          <a:xfrm flipH="1">
            <a:off x="9459780" y="3566888"/>
            <a:ext cx="1" cy="4380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o 19"/>
          <p:cNvGrpSpPr/>
          <p:nvPr/>
        </p:nvGrpSpPr>
        <p:grpSpPr>
          <a:xfrm>
            <a:off x="7118726" y="7947499"/>
            <a:ext cx="4682108" cy="2813625"/>
            <a:chOff x="7118726" y="8176122"/>
            <a:chExt cx="4682108" cy="2813625"/>
          </a:xfrm>
        </p:grpSpPr>
        <p:pic>
          <p:nvPicPr>
            <p:cNvPr id="22" name="Imagen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3853" y="8760897"/>
              <a:ext cx="3333750" cy="2228850"/>
            </a:xfrm>
            <a:prstGeom prst="rect">
              <a:avLst/>
            </a:prstGeom>
          </p:spPr>
        </p:pic>
        <p:sp>
          <p:nvSpPr>
            <p:cNvPr id="29" name="Rectángulo 28"/>
            <p:cNvSpPr/>
            <p:nvPr/>
          </p:nvSpPr>
          <p:spPr>
            <a:xfrm>
              <a:off x="7118726" y="8176122"/>
              <a:ext cx="468210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s-ES" sz="32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Creación del expediente</a:t>
              </a:r>
            </a:p>
          </p:txBody>
        </p:sp>
      </p:grpSp>
      <p:grpSp>
        <p:nvGrpSpPr>
          <p:cNvPr id="30" name="Grupo 29"/>
          <p:cNvGrpSpPr/>
          <p:nvPr/>
        </p:nvGrpSpPr>
        <p:grpSpPr>
          <a:xfrm>
            <a:off x="7768766" y="4160425"/>
            <a:ext cx="3382027" cy="2477682"/>
            <a:chOff x="15386192" y="6411603"/>
            <a:chExt cx="3382027" cy="2477682"/>
          </a:xfrm>
        </p:grpSpPr>
        <p:pic>
          <p:nvPicPr>
            <p:cNvPr id="31" name="Imagen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86192" y="7060485"/>
              <a:ext cx="3382027" cy="1828800"/>
            </a:xfrm>
            <a:prstGeom prst="rect">
              <a:avLst/>
            </a:prstGeom>
          </p:spPr>
        </p:pic>
        <p:sp>
          <p:nvSpPr>
            <p:cNvPr id="32" name="CuadroTexto 31"/>
            <p:cNvSpPr txBox="1"/>
            <p:nvPr/>
          </p:nvSpPr>
          <p:spPr>
            <a:xfrm>
              <a:off x="15549382" y="6411603"/>
              <a:ext cx="305564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ES" sz="36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API de </a:t>
              </a:r>
              <a:r>
                <a:rPr lang="es-ES" sz="3600" dirty="0" err="1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Trew</a:t>
              </a:r>
              <a:r>
                <a:rPr lang="es-ES" sz="36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@</a:t>
              </a:r>
            </a:p>
          </p:txBody>
        </p:sp>
      </p:grpSp>
      <p:sp>
        <p:nvSpPr>
          <p:cNvPr id="33" name="Rectángulo 32"/>
          <p:cNvSpPr/>
          <p:nvPr/>
        </p:nvSpPr>
        <p:spPr>
          <a:xfrm>
            <a:off x="12685818" y="6455148"/>
            <a:ext cx="5388577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[CODIGO-REPOSITORIO-HCV]</a:t>
            </a:r>
          </a:p>
          <a:p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[ID-SISTEMA-TREWA]</a:t>
            </a:r>
          </a:p>
          <a:p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[contador-ascendente]</a:t>
            </a:r>
          </a:p>
        </p:txBody>
      </p:sp>
      <p:sp>
        <p:nvSpPr>
          <p:cNvPr id="34" name="Flecha curvada hacia la izquierda 33"/>
          <p:cNvSpPr/>
          <p:nvPr/>
        </p:nvSpPr>
        <p:spPr>
          <a:xfrm rot="21190761">
            <a:off x="11644500" y="5948144"/>
            <a:ext cx="863175" cy="245406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71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 propio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143" y="3812480"/>
            <a:ext cx="18798197" cy="5257799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-12808" y="2205077"/>
            <a:ext cx="2010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Configuración en </a:t>
            </a:r>
            <a:r>
              <a:rPr lang="es-ES" sz="48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Trew@Adm</a:t>
            </a:r>
            <a:endParaRPr lang="es-ES" sz="4800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xmlns="" id="{8D135DF3-9ADB-4CA5-9447-67378D2122A5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Marcador de número de diapositiva 23">
            <a:extLst>
              <a:ext uri="{FF2B5EF4-FFF2-40B4-BE49-F238E27FC236}">
                <a16:creationId xmlns:a16="http://schemas.microsoft.com/office/drawing/2014/main" xmlns="" id="{0E2D75BF-9450-4450-B1EE-A4A47834845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34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64484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653" y="3869233"/>
            <a:ext cx="18721997" cy="5420978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 propio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-12808" y="2205077"/>
            <a:ext cx="2010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Configuración en </a:t>
            </a:r>
            <a:r>
              <a:rPr lang="es-ES" sz="48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Trew@Adm</a:t>
            </a:r>
            <a:endParaRPr lang="es-ES" sz="4800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367250" y="9410700"/>
            <a:ext cx="2438400" cy="1890712"/>
          </a:xfrm>
          <a:prstGeom prst="rect">
            <a:avLst/>
          </a:prstGeom>
        </p:spPr>
      </p:pic>
      <p:sp>
        <p:nvSpPr>
          <p:cNvPr id="10" name="Rectángulo redondeado 9"/>
          <p:cNvSpPr/>
          <p:nvPr/>
        </p:nvSpPr>
        <p:spPr>
          <a:xfrm>
            <a:off x="7232650" y="9835741"/>
            <a:ext cx="9952037" cy="7842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solidFill>
                  <a:schemeClr val="tx1"/>
                </a:solidFill>
              </a:rPr>
              <a:t>Se proporciona el contrato WSDL y esqueleto de ejemplo en el CD</a:t>
            </a:r>
          </a:p>
        </p:txBody>
      </p:sp>
      <p:sp>
        <p:nvSpPr>
          <p:cNvPr id="11" name="object 13">
            <a:extLst>
              <a:ext uri="{FF2B5EF4-FFF2-40B4-BE49-F238E27FC236}">
                <a16:creationId xmlns:a16="http://schemas.microsoft.com/office/drawing/2014/main" xmlns="" id="{E3636E18-E556-4E2A-88BD-6D75C96859D3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Marcador de número de diapositiva 23">
            <a:extLst>
              <a:ext uri="{FF2B5EF4-FFF2-40B4-BE49-F238E27FC236}">
                <a16:creationId xmlns:a16="http://schemas.microsoft.com/office/drawing/2014/main" xmlns="" id="{DC398B7F-858B-4EA2-A7D9-DBF958D4479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35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98533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 propio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-12808" y="2205077"/>
            <a:ext cx="2010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Configuración en </a:t>
            </a:r>
            <a:r>
              <a:rPr lang="es-ES" sz="48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VeA</a:t>
            </a:r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-Consola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650" y="3812480"/>
            <a:ext cx="14773445" cy="6490395"/>
          </a:xfrm>
          <a:prstGeom prst="rect">
            <a:avLst/>
          </a:prstGeom>
        </p:spPr>
      </p:pic>
      <p:sp>
        <p:nvSpPr>
          <p:cNvPr id="7" name="object 13">
            <a:extLst>
              <a:ext uri="{FF2B5EF4-FFF2-40B4-BE49-F238E27FC236}">
                <a16:creationId xmlns:a16="http://schemas.microsoft.com/office/drawing/2014/main" xmlns="" id="{9CC14E6E-A62D-4264-BCAD-798932604763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Marcador de número de diapositiva 23">
            <a:extLst>
              <a:ext uri="{FF2B5EF4-FFF2-40B4-BE49-F238E27FC236}">
                <a16:creationId xmlns:a16="http://schemas.microsoft.com/office/drawing/2014/main" xmlns="" id="{F6CA7BD4-F704-419E-B59B-967BC6FAA2D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36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46929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 propio</a:t>
            </a:r>
          </a:p>
        </p:txBody>
      </p:sp>
      <p:sp>
        <p:nvSpPr>
          <p:cNvPr id="28" name="object 13">
            <a:extLst>
              <a:ext uri="{FF2B5EF4-FFF2-40B4-BE49-F238E27FC236}">
                <a16:creationId xmlns:a16="http://schemas.microsoft.com/office/drawing/2014/main" xmlns="" id="{7BAB79CB-4426-4637-A357-D393311B9647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Marcador de número de diapositiva 23">
            <a:extLst>
              <a:ext uri="{FF2B5EF4-FFF2-40B4-BE49-F238E27FC236}">
                <a16:creationId xmlns:a16="http://schemas.microsoft.com/office/drawing/2014/main" xmlns="" id="{18A0D652-16C9-4EA2-A311-452C75319C0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37</a:t>
            </a:fld>
            <a:endParaRPr lang="es-ES" spc="5" dirty="0"/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850" y="3106456"/>
            <a:ext cx="6452075" cy="1569813"/>
          </a:xfrm>
          <a:prstGeom prst="rect">
            <a:avLst/>
          </a:prstGeom>
        </p:spPr>
      </p:pic>
      <p:sp>
        <p:nvSpPr>
          <p:cNvPr id="27" name="Flecha curvada hacia la izquierda 26"/>
          <p:cNvSpPr/>
          <p:nvPr/>
        </p:nvSpPr>
        <p:spPr>
          <a:xfrm rot="17133339">
            <a:off x="11717340" y="-626880"/>
            <a:ext cx="1625119" cy="762016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0" name="Flecha curvada hacia la izquierda 29"/>
          <p:cNvSpPr/>
          <p:nvPr/>
        </p:nvSpPr>
        <p:spPr>
          <a:xfrm rot="7085242">
            <a:off x="10407668" y="3349723"/>
            <a:ext cx="2032706" cy="867067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9119731" y="7446702"/>
            <a:ext cx="2419752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NÚMERO DE EXPEDIENTE PROPIO</a:t>
            </a:r>
          </a:p>
        </p:txBody>
      </p:sp>
      <p:grpSp>
        <p:nvGrpSpPr>
          <p:cNvPr id="32" name="Grupo 31"/>
          <p:cNvGrpSpPr/>
          <p:nvPr/>
        </p:nvGrpSpPr>
        <p:grpSpPr>
          <a:xfrm>
            <a:off x="15407765" y="4801008"/>
            <a:ext cx="3998727" cy="4645058"/>
            <a:chOff x="13709648" y="2230140"/>
            <a:chExt cx="3998727" cy="4645058"/>
          </a:xfrm>
        </p:grpSpPr>
        <p:pic>
          <p:nvPicPr>
            <p:cNvPr id="33" name="Imagen 3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9648" y="2876471"/>
              <a:ext cx="3998727" cy="3998727"/>
            </a:xfrm>
            <a:prstGeom prst="rect">
              <a:avLst/>
            </a:prstGeom>
          </p:spPr>
        </p:pic>
        <p:sp>
          <p:nvSpPr>
            <p:cNvPr id="34" name="CuadroTexto 33"/>
            <p:cNvSpPr txBox="1"/>
            <p:nvPr/>
          </p:nvSpPr>
          <p:spPr>
            <a:xfrm>
              <a:off x="14090619" y="2230140"/>
              <a:ext cx="32367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6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WS numerador</a:t>
              </a:r>
            </a:p>
          </p:txBody>
        </p:sp>
      </p:grpSp>
      <p:pic>
        <p:nvPicPr>
          <p:cNvPr id="35" name="Imagen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362" y="1639780"/>
            <a:ext cx="2488794" cy="2488794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37" name="Conector recto de flecha 36"/>
          <p:cNvCxnSpPr>
            <a:stCxn id="26" idx="2"/>
            <a:endCxn id="38" idx="0"/>
          </p:cNvCxnSpPr>
          <p:nvPr/>
        </p:nvCxnSpPr>
        <p:spPr>
          <a:xfrm flipH="1">
            <a:off x="3892691" y="4676269"/>
            <a:ext cx="2451197" cy="3526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/>
          <p:cNvGrpSpPr/>
          <p:nvPr/>
        </p:nvGrpSpPr>
        <p:grpSpPr>
          <a:xfrm>
            <a:off x="1551637" y="8203110"/>
            <a:ext cx="4682108" cy="2813625"/>
            <a:chOff x="1551637" y="8203110"/>
            <a:chExt cx="4682108" cy="2813625"/>
          </a:xfrm>
        </p:grpSpPr>
        <p:pic>
          <p:nvPicPr>
            <p:cNvPr id="36" name="Imagen 3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5816" y="8787885"/>
              <a:ext cx="3333750" cy="2228850"/>
            </a:xfrm>
            <a:prstGeom prst="rect">
              <a:avLst/>
            </a:prstGeom>
          </p:spPr>
        </p:pic>
        <p:sp>
          <p:nvSpPr>
            <p:cNvPr id="38" name="Rectángulo 37"/>
            <p:cNvSpPr/>
            <p:nvPr/>
          </p:nvSpPr>
          <p:spPr>
            <a:xfrm>
              <a:off x="1551637" y="8203110"/>
              <a:ext cx="468210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s-ES" sz="32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Creación del expediente</a:t>
              </a:r>
            </a:p>
          </p:txBody>
        </p:sp>
      </p:grpSp>
      <p:grpSp>
        <p:nvGrpSpPr>
          <p:cNvPr id="39" name="Grupo 38"/>
          <p:cNvGrpSpPr/>
          <p:nvPr/>
        </p:nvGrpSpPr>
        <p:grpSpPr>
          <a:xfrm>
            <a:off x="3325303" y="5058149"/>
            <a:ext cx="3382027" cy="2477682"/>
            <a:chOff x="15386192" y="6411603"/>
            <a:chExt cx="3382027" cy="2477682"/>
          </a:xfrm>
        </p:grpSpPr>
        <p:pic>
          <p:nvPicPr>
            <p:cNvPr id="40" name="Imagen 3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386192" y="7060485"/>
              <a:ext cx="3382027" cy="1828800"/>
            </a:xfrm>
            <a:prstGeom prst="rect">
              <a:avLst/>
            </a:prstGeom>
          </p:spPr>
        </p:pic>
        <p:sp>
          <p:nvSpPr>
            <p:cNvPr id="41" name="CuadroTexto 40"/>
            <p:cNvSpPr txBox="1"/>
            <p:nvPr/>
          </p:nvSpPr>
          <p:spPr>
            <a:xfrm>
              <a:off x="15549382" y="6411603"/>
              <a:ext cx="305564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ES" sz="36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API de </a:t>
              </a:r>
              <a:r>
                <a:rPr lang="es-ES" sz="3600" dirty="0" err="1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Trew</a:t>
              </a:r>
              <a:r>
                <a:rPr lang="es-ES" sz="36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@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08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13">
            <a:extLst>
              <a:ext uri="{FF2B5EF4-FFF2-40B4-BE49-F238E27FC236}">
                <a16:creationId xmlns:a16="http://schemas.microsoft.com/office/drawing/2014/main" xmlns="" id="{7219C92D-683B-4A05-9283-94C975FA2573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Marcador de número de diapositiva 23">
            <a:extLst>
              <a:ext uri="{FF2B5EF4-FFF2-40B4-BE49-F238E27FC236}">
                <a16:creationId xmlns:a16="http://schemas.microsoft.com/office/drawing/2014/main" xmlns="" id="{ECEB8A7D-A06A-4B69-8770-E6CD4F38648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38</a:t>
            </a:fld>
            <a:endParaRPr lang="es-ES" spc="5" dirty="0"/>
          </a:p>
        </p:txBody>
      </p:sp>
      <p:sp>
        <p:nvSpPr>
          <p:cNvPr id="25" name="Rectángulo redondeado 24"/>
          <p:cNvSpPr/>
          <p:nvPr/>
        </p:nvSpPr>
        <p:spPr>
          <a:xfrm>
            <a:off x="12550311" y="746822"/>
            <a:ext cx="5091694" cy="1001006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Validación (firma y presentación)</a:t>
            </a:r>
          </a:p>
        </p:txBody>
      </p:sp>
      <p:sp>
        <p:nvSpPr>
          <p:cNvPr id="30" name="Rectángulo redondeado 29"/>
          <p:cNvSpPr/>
          <p:nvPr/>
        </p:nvSpPr>
        <p:spPr>
          <a:xfrm>
            <a:off x="12566650" y="2029057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Visibilidad</a:t>
            </a:r>
          </a:p>
        </p:txBody>
      </p:sp>
      <p:sp>
        <p:nvSpPr>
          <p:cNvPr id="39" name="Rectángulo redondeado 38"/>
          <p:cNvSpPr/>
          <p:nvPr/>
        </p:nvSpPr>
        <p:spPr>
          <a:xfrm>
            <a:off x="12536604" y="4728930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</a:t>
            </a:r>
          </a:p>
        </p:txBody>
      </p:sp>
      <p:sp>
        <p:nvSpPr>
          <p:cNvPr id="40" name="Rectángulo redondeado 39"/>
          <p:cNvSpPr/>
          <p:nvPr/>
        </p:nvSpPr>
        <p:spPr>
          <a:xfrm>
            <a:off x="12536603" y="5727815"/>
            <a:ext cx="5105401" cy="993660"/>
          </a:xfrm>
          <a:prstGeom prst="roundRect">
            <a:avLst/>
          </a:prstGeom>
          <a:solidFill>
            <a:srgbClr val="75E7C9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Procesamiento específico</a:t>
            </a:r>
          </a:p>
        </p:txBody>
      </p:sp>
      <p:cxnSp>
        <p:nvCxnSpPr>
          <p:cNvPr id="41" name="Conector recto de flecha 40"/>
          <p:cNvCxnSpPr>
            <a:endCxn id="25" idx="1"/>
          </p:cNvCxnSpPr>
          <p:nvPr/>
        </p:nvCxnSpPr>
        <p:spPr>
          <a:xfrm flipV="1">
            <a:off x="5937250" y="1247325"/>
            <a:ext cx="6613061" cy="781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>
            <a:endCxn id="30" idx="1"/>
          </p:cNvCxnSpPr>
          <p:nvPr/>
        </p:nvCxnSpPr>
        <p:spPr>
          <a:xfrm>
            <a:off x="5937250" y="2060913"/>
            <a:ext cx="6629400" cy="311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>
            <a:endCxn id="39" idx="1"/>
          </p:cNvCxnSpPr>
          <p:nvPr/>
        </p:nvCxnSpPr>
        <p:spPr>
          <a:xfrm flipV="1">
            <a:off x="5937250" y="5071830"/>
            <a:ext cx="6599354" cy="539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>
            <a:endCxn id="40" idx="1"/>
          </p:cNvCxnSpPr>
          <p:nvPr/>
        </p:nvCxnSpPr>
        <p:spPr>
          <a:xfrm>
            <a:off x="5937250" y="5616575"/>
            <a:ext cx="6599353" cy="608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uadroTexto 44"/>
          <p:cNvSpPr txBox="1"/>
          <p:nvPr/>
        </p:nvSpPr>
        <p:spPr>
          <a:xfrm>
            <a:off x="17976850" y="85407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46" name="CuadroTexto 45"/>
          <p:cNvSpPr txBox="1"/>
          <p:nvPr/>
        </p:nvSpPr>
        <p:spPr>
          <a:xfrm>
            <a:off x="17976850" y="2187291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47" name="CuadroTexto 46"/>
          <p:cNvSpPr txBox="1"/>
          <p:nvPr/>
        </p:nvSpPr>
        <p:spPr>
          <a:xfrm>
            <a:off x="17976849" y="4887164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1</a:t>
            </a:r>
          </a:p>
        </p:txBody>
      </p:sp>
      <p:sp>
        <p:nvSpPr>
          <p:cNvPr id="48" name="CuadroTexto 47"/>
          <p:cNvSpPr txBox="1"/>
          <p:nvPr/>
        </p:nvSpPr>
        <p:spPr>
          <a:xfrm>
            <a:off x="17976848" y="6035714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49" name="Rectángulo redondeado 48"/>
          <p:cNvSpPr/>
          <p:nvPr/>
        </p:nvSpPr>
        <p:spPr>
          <a:xfrm>
            <a:off x="12566650" y="9083675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</a:t>
            </a:r>
            <a:r>
              <a:rPr lang="es-ES" sz="3200" b="1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subsanar</a:t>
            </a:r>
            <a:endParaRPr lang="es-ES" sz="3200" b="1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cxnSp>
        <p:nvCxnSpPr>
          <p:cNvPr id="50" name="Conector recto de flecha 49"/>
          <p:cNvCxnSpPr>
            <a:endCxn id="49" idx="1"/>
          </p:cNvCxnSpPr>
          <p:nvPr/>
        </p:nvCxnSpPr>
        <p:spPr>
          <a:xfrm>
            <a:off x="5937250" y="9426575"/>
            <a:ext cx="6629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/>
          <p:cNvSpPr txBox="1"/>
          <p:nvPr/>
        </p:nvSpPr>
        <p:spPr>
          <a:xfrm>
            <a:off x="17976848" y="916496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52" name="Rectángulo redondeado 51"/>
          <p:cNvSpPr/>
          <p:nvPr/>
        </p:nvSpPr>
        <p:spPr>
          <a:xfrm>
            <a:off x="2127250" y="44354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Proceso de presentación</a:t>
            </a:r>
          </a:p>
        </p:txBody>
      </p:sp>
      <p:sp>
        <p:nvSpPr>
          <p:cNvPr id="53" name="Rectángulo redondeado 52"/>
          <p:cNvSpPr/>
          <p:nvPr/>
        </p:nvSpPr>
        <p:spPr>
          <a:xfrm>
            <a:off x="2127250" y="83978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Tramitación del expediente</a:t>
            </a:r>
          </a:p>
        </p:txBody>
      </p:sp>
      <p:cxnSp>
        <p:nvCxnSpPr>
          <p:cNvPr id="54" name="Conector recto de flecha 53"/>
          <p:cNvCxnSpPr>
            <a:endCxn id="52" idx="0"/>
          </p:cNvCxnSpPr>
          <p:nvPr/>
        </p:nvCxnSpPr>
        <p:spPr>
          <a:xfrm>
            <a:off x="4032250" y="2911475"/>
            <a:ext cx="0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/>
          <p:cNvCxnSpPr>
            <a:stCxn id="52" idx="2"/>
            <a:endCxn id="53" idx="0"/>
          </p:cNvCxnSpPr>
          <p:nvPr/>
        </p:nvCxnSpPr>
        <p:spPr>
          <a:xfrm>
            <a:off x="4032250" y="6492875"/>
            <a:ext cx="0" cy="190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ángulo redondeado 55"/>
          <p:cNvSpPr/>
          <p:nvPr/>
        </p:nvSpPr>
        <p:spPr>
          <a:xfrm>
            <a:off x="2127250" y="854075"/>
            <a:ext cx="3810000" cy="2057400"/>
          </a:xfrm>
          <a:prstGeom prst="roundRect">
            <a:avLst/>
          </a:prstGeom>
          <a:solidFill>
            <a:srgbClr val="007E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Detalle del borrador de entrega</a:t>
            </a:r>
          </a:p>
        </p:txBody>
      </p:sp>
    </p:spTree>
    <p:extLst>
      <p:ext uri="{BB962C8B-B14F-4D97-AF65-F5344CB8AC3E}">
        <p14:creationId xmlns:p14="http://schemas.microsoft.com/office/powerpoint/2010/main" val="143216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Procesamiento específico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-12808" y="2205077"/>
            <a:ext cx="2010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Configuración en </a:t>
            </a:r>
            <a:r>
              <a:rPr lang="es-ES" sz="48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VeA</a:t>
            </a:r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-Consola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630" y="4816475"/>
            <a:ext cx="18698839" cy="20574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367250" y="9410700"/>
            <a:ext cx="2438400" cy="1890712"/>
          </a:xfrm>
          <a:prstGeom prst="rect">
            <a:avLst/>
          </a:prstGeom>
        </p:spPr>
      </p:pic>
      <p:sp>
        <p:nvSpPr>
          <p:cNvPr id="9" name="Rectángulo redondeado 8"/>
          <p:cNvSpPr/>
          <p:nvPr/>
        </p:nvSpPr>
        <p:spPr>
          <a:xfrm>
            <a:off x="7232650" y="9835741"/>
            <a:ext cx="9952037" cy="7842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solidFill>
                  <a:schemeClr val="tx1"/>
                </a:solidFill>
              </a:rPr>
              <a:t>Se proporciona el contrato WSDL y esqueleto de ejemplo en el CD</a:t>
            </a:r>
          </a:p>
        </p:txBody>
      </p:sp>
      <p:sp>
        <p:nvSpPr>
          <p:cNvPr id="11" name="object 13">
            <a:extLst>
              <a:ext uri="{FF2B5EF4-FFF2-40B4-BE49-F238E27FC236}">
                <a16:creationId xmlns:a16="http://schemas.microsoft.com/office/drawing/2014/main" xmlns="" id="{AF06319D-A7B2-4C47-8AE7-4E5FE1F2B92C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Marcador de número de diapositiva 23">
            <a:extLst>
              <a:ext uri="{FF2B5EF4-FFF2-40B4-BE49-F238E27FC236}">
                <a16:creationId xmlns:a16="http://schemas.microsoft.com/office/drawing/2014/main" xmlns="" id="{A7F3DBD4-94F3-40F8-B0B8-8A23273F8FE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39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68025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>
            <a:extLst>
              <a:ext uri="{FF2B5EF4-FFF2-40B4-BE49-F238E27FC236}">
                <a16:creationId xmlns:a16="http://schemas.microsoft.com/office/drawing/2014/main" xmlns="" id="{D9297319-5793-4A8D-A160-4EEA12F4D639}"/>
              </a:ext>
            </a:extLst>
          </p:cNvPr>
          <p:cNvGrpSpPr/>
          <p:nvPr/>
        </p:nvGrpSpPr>
        <p:grpSpPr>
          <a:xfrm>
            <a:off x="9790106" y="8521"/>
            <a:ext cx="524510" cy="2351525"/>
            <a:chOff x="9790106" y="8521"/>
            <a:chExt cx="524510" cy="2351525"/>
          </a:xfrm>
        </p:grpSpPr>
        <p:sp>
          <p:nvSpPr>
            <p:cNvPr id="2" name="object 2"/>
            <p:cNvSpPr/>
            <p:nvPr/>
          </p:nvSpPr>
          <p:spPr>
            <a:xfrm>
              <a:off x="10058496" y="8521"/>
              <a:ext cx="0" cy="1398905"/>
            </a:xfrm>
            <a:custGeom>
              <a:avLst/>
              <a:gdLst/>
              <a:ahLst/>
              <a:cxnLst/>
              <a:rect l="l" t="t" r="r" b="b"/>
              <a:pathLst>
                <a:path h="1398905">
                  <a:moveTo>
                    <a:pt x="0" y="0"/>
                  </a:moveTo>
                  <a:lnTo>
                    <a:pt x="0" y="1398512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/>
            <p:cNvSpPr/>
            <p:nvPr/>
          </p:nvSpPr>
          <p:spPr>
            <a:xfrm>
              <a:off x="9790106" y="1774576"/>
              <a:ext cx="524510" cy="585470"/>
            </a:xfrm>
            <a:custGeom>
              <a:avLst/>
              <a:gdLst/>
              <a:ahLst/>
              <a:cxnLst/>
              <a:rect l="l" t="t" r="r" b="b"/>
              <a:pathLst>
                <a:path w="524509" h="585469">
                  <a:moveTo>
                    <a:pt x="128006" y="0"/>
                  </a:moveTo>
                  <a:lnTo>
                    <a:pt x="395432" y="0"/>
                  </a:lnTo>
                  <a:lnTo>
                    <a:pt x="397644" y="19666"/>
                  </a:lnTo>
                  <a:lnTo>
                    <a:pt x="401888" y="40352"/>
                  </a:lnTo>
                  <a:lnTo>
                    <a:pt x="408770" y="60279"/>
                  </a:lnTo>
                  <a:lnTo>
                    <a:pt x="418898" y="77673"/>
                  </a:lnTo>
                  <a:lnTo>
                    <a:pt x="460938" y="138891"/>
                  </a:lnTo>
                  <a:lnTo>
                    <a:pt x="489974" y="196231"/>
                  </a:lnTo>
                  <a:lnTo>
                    <a:pt x="508398" y="246800"/>
                  </a:lnTo>
                  <a:lnTo>
                    <a:pt x="518598" y="287701"/>
                  </a:lnTo>
                  <a:lnTo>
                    <a:pt x="522965" y="316040"/>
                  </a:lnTo>
                  <a:lnTo>
                    <a:pt x="523889" y="328921"/>
                  </a:lnTo>
                  <a:lnTo>
                    <a:pt x="519670" y="375024"/>
                  </a:lnTo>
                  <a:lnTo>
                    <a:pt x="507505" y="418410"/>
                  </a:lnTo>
                  <a:lnTo>
                    <a:pt x="488134" y="458356"/>
                  </a:lnTo>
                  <a:lnTo>
                    <a:pt x="462294" y="494139"/>
                  </a:lnTo>
                  <a:lnTo>
                    <a:pt x="430725" y="525038"/>
                  </a:lnTo>
                  <a:lnTo>
                    <a:pt x="394167" y="550328"/>
                  </a:lnTo>
                  <a:lnTo>
                    <a:pt x="353357" y="569287"/>
                  </a:lnTo>
                  <a:lnTo>
                    <a:pt x="309035" y="581193"/>
                  </a:lnTo>
                  <a:lnTo>
                    <a:pt x="261939" y="585322"/>
                  </a:lnTo>
                  <a:lnTo>
                    <a:pt x="214841" y="581193"/>
                  </a:lnTo>
                  <a:lnTo>
                    <a:pt x="170519" y="569287"/>
                  </a:lnTo>
                  <a:lnTo>
                    <a:pt x="129710" y="550328"/>
                  </a:lnTo>
                  <a:lnTo>
                    <a:pt x="93153" y="525038"/>
                  </a:lnTo>
                  <a:lnTo>
                    <a:pt x="61587" y="494139"/>
                  </a:lnTo>
                  <a:lnTo>
                    <a:pt x="35750" y="458356"/>
                  </a:lnTo>
                  <a:lnTo>
                    <a:pt x="16381" y="418410"/>
                  </a:lnTo>
                  <a:lnTo>
                    <a:pt x="4218" y="375024"/>
                  </a:lnTo>
                  <a:lnTo>
                    <a:pt x="0" y="328921"/>
                  </a:lnTo>
                  <a:lnTo>
                    <a:pt x="912" y="316045"/>
                  </a:lnTo>
                  <a:lnTo>
                    <a:pt x="15422" y="246827"/>
                  </a:lnTo>
                  <a:lnTo>
                    <a:pt x="33824" y="196264"/>
                  </a:lnTo>
                  <a:lnTo>
                    <a:pt x="62862" y="138916"/>
                  </a:lnTo>
                  <a:lnTo>
                    <a:pt x="104939" y="77673"/>
                  </a:lnTo>
                  <a:lnTo>
                    <a:pt x="115006" y="60279"/>
                  </a:lnTo>
                  <a:lnTo>
                    <a:pt x="121793" y="40352"/>
                  </a:lnTo>
                  <a:lnTo>
                    <a:pt x="125920" y="19666"/>
                  </a:lnTo>
                  <a:lnTo>
                    <a:pt x="128006" y="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852252" y="2084805"/>
              <a:ext cx="211197" cy="21501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933437" y="1764160"/>
              <a:ext cx="50165" cy="285750"/>
            </a:xfrm>
            <a:custGeom>
              <a:avLst/>
              <a:gdLst/>
              <a:ahLst/>
              <a:cxnLst/>
              <a:rect l="l" t="t" r="r" b="b"/>
              <a:pathLst>
                <a:path w="50165" h="285750">
                  <a:moveTo>
                    <a:pt x="50113" y="0"/>
                  </a:moveTo>
                  <a:lnTo>
                    <a:pt x="0" y="28530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118133" y="1764150"/>
              <a:ext cx="50165" cy="285750"/>
            </a:xfrm>
            <a:custGeom>
              <a:avLst/>
              <a:gdLst/>
              <a:ahLst/>
              <a:cxnLst/>
              <a:rect l="l" t="t" r="r" b="b"/>
              <a:pathLst>
                <a:path w="50165" h="285750">
                  <a:moveTo>
                    <a:pt x="0" y="0"/>
                  </a:moveTo>
                  <a:lnTo>
                    <a:pt x="50092" y="28531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934998" y="2011588"/>
              <a:ext cx="231775" cy="19685"/>
            </a:xfrm>
            <a:custGeom>
              <a:avLst/>
              <a:gdLst/>
              <a:ahLst/>
              <a:cxnLst/>
              <a:rect l="l" t="t" r="r" b="b"/>
              <a:pathLst>
                <a:path w="231775" h="19685">
                  <a:moveTo>
                    <a:pt x="0" y="19674"/>
                  </a:moveTo>
                  <a:lnTo>
                    <a:pt x="38595" y="0"/>
                  </a:lnTo>
                  <a:lnTo>
                    <a:pt x="77170" y="19674"/>
                  </a:lnTo>
                  <a:lnTo>
                    <a:pt x="115755" y="0"/>
                  </a:lnTo>
                  <a:lnTo>
                    <a:pt x="154351" y="19674"/>
                  </a:lnTo>
                  <a:lnTo>
                    <a:pt x="192999" y="0"/>
                  </a:lnTo>
                  <a:lnTo>
                    <a:pt x="231657" y="19674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6287" y="1760391"/>
              <a:ext cx="329565" cy="0"/>
            </a:xfrm>
            <a:custGeom>
              <a:avLst/>
              <a:gdLst/>
              <a:ahLst/>
              <a:cxnLst/>
              <a:rect l="l" t="t" r="r" b="b"/>
              <a:pathLst>
                <a:path w="329565">
                  <a:moveTo>
                    <a:pt x="0" y="0"/>
                  </a:moveTo>
                  <a:lnTo>
                    <a:pt x="32908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886287" y="1694812"/>
              <a:ext cx="329565" cy="0"/>
            </a:xfrm>
            <a:custGeom>
              <a:avLst/>
              <a:gdLst/>
              <a:ahLst/>
              <a:cxnLst/>
              <a:rect l="l" t="t" r="r" b="b"/>
              <a:pathLst>
                <a:path w="329565">
                  <a:moveTo>
                    <a:pt x="0" y="0"/>
                  </a:moveTo>
                  <a:lnTo>
                    <a:pt x="32908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886287" y="1629222"/>
              <a:ext cx="329565" cy="0"/>
            </a:xfrm>
            <a:custGeom>
              <a:avLst/>
              <a:gdLst/>
              <a:ahLst/>
              <a:cxnLst/>
              <a:rect l="l" t="t" r="r" b="b"/>
              <a:pathLst>
                <a:path w="329565">
                  <a:moveTo>
                    <a:pt x="0" y="0"/>
                  </a:moveTo>
                  <a:lnTo>
                    <a:pt x="32908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931040" y="1563643"/>
              <a:ext cx="240029" cy="0"/>
            </a:xfrm>
            <a:custGeom>
              <a:avLst/>
              <a:gdLst/>
              <a:ahLst/>
              <a:cxnLst/>
              <a:rect l="l" t="t" r="r" b="b"/>
              <a:pathLst>
                <a:path w="240029">
                  <a:moveTo>
                    <a:pt x="0" y="0"/>
                  </a:moveTo>
                  <a:lnTo>
                    <a:pt x="239584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924474" y="1632290"/>
              <a:ext cx="0" cy="125095"/>
            </a:xfrm>
            <a:custGeom>
              <a:avLst/>
              <a:gdLst/>
              <a:ahLst/>
              <a:cxnLst/>
              <a:rect l="l" t="t" r="r" b="b"/>
              <a:pathLst>
                <a:path h="125094">
                  <a:moveTo>
                    <a:pt x="0" y="0"/>
                  </a:moveTo>
                  <a:lnTo>
                    <a:pt x="0" y="124614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57932" y="1291686"/>
            <a:ext cx="7695565" cy="13036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s-ES" spc="-135" dirty="0"/>
              <a:t>Índice</a:t>
            </a:r>
            <a:endParaRPr spc="-10" dirty="0"/>
          </a:p>
        </p:txBody>
      </p:sp>
      <p:sp>
        <p:nvSpPr>
          <p:cNvPr id="15" name="object 15"/>
          <p:cNvSpPr txBox="1"/>
          <p:nvPr/>
        </p:nvSpPr>
        <p:spPr>
          <a:xfrm>
            <a:off x="1557932" y="2905570"/>
            <a:ext cx="16723718" cy="6530762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200" b="1" dirty="0" smtClean="0">
                <a:latin typeface="FiraSans-Light"/>
                <a:cs typeface="FiraSans-Light"/>
              </a:rPr>
              <a:t>VEAJA</a:t>
            </a:r>
            <a:endParaRPr lang="es-ES" sz="3200" b="1" dirty="0"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Componentes </a:t>
            </a:r>
            <a:r>
              <a:rPr lang="es-ES" sz="3200" dirty="0" smtClean="0">
                <a:latin typeface="FiraSans-Light"/>
                <a:cs typeface="FiraSans-Light"/>
              </a:rPr>
              <a:t>funcionales</a:t>
            </a:r>
            <a:endParaRPr lang="es-ES" sz="3200" dirty="0"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Arquitectura del </a:t>
            </a:r>
            <a:r>
              <a:rPr lang="es-ES" sz="3200" dirty="0" smtClean="0">
                <a:latin typeface="FiraSans-Light"/>
                <a:cs typeface="FiraSans-Light"/>
              </a:rPr>
              <a:t>sistema</a:t>
            </a:r>
            <a:endParaRPr lang="es-ES" sz="3200" dirty="0"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Procedimiento de </a:t>
            </a:r>
            <a:r>
              <a:rPr lang="es-ES" sz="3200" dirty="0" smtClean="0">
                <a:latin typeface="FiraSans-Light"/>
                <a:cs typeface="FiraSans-Light"/>
              </a:rPr>
              <a:t>trabajo</a:t>
            </a:r>
            <a:endParaRPr lang="es-ES" sz="3200" dirty="0">
              <a:latin typeface="FiraSans-Light"/>
              <a:cs typeface="FiraSans-Light"/>
            </a:endParaRPr>
          </a:p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Integración con </a:t>
            </a:r>
            <a:r>
              <a:rPr lang="es-ES" sz="3200" dirty="0" smtClean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VEAJA</a:t>
            </a:r>
            <a:endParaRPr lang="es-ES" sz="3200" dirty="0">
              <a:solidFill>
                <a:schemeClr val="bg1">
                  <a:lumMod val="75000"/>
                </a:schemeClr>
              </a:solidFill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Validación específica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Visibilidad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Componente numerador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Procesamiento específico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Requisitos a subsanar</a:t>
            </a:r>
          </a:p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Plataforma de </a:t>
            </a:r>
            <a:r>
              <a:rPr lang="es-ES" sz="3200" dirty="0" smtClean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Tramitación</a:t>
            </a:r>
            <a:endParaRPr lang="es-ES" sz="3200" dirty="0">
              <a:solidFill>
                <a:schemeClr val="bg1">
                  <a:lumMod val="75000"/>
                </a:schemeClr>
              </a:solidFill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Arquitectura </a:t>
            </a:r>
            <a:r>
              <a:rPr lang="es-ES" sz="3200" dirty="0" err="1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Multi-Trew</a:t>
            </a: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@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Módulo WS de procesamiento específico</a:t>
            </a:r>
          </a:p>
        </p:txBody>
      </p:sp>
      <p:sp>
        <p:nvSpPr>
          <p:cNvPr id="24" name="Marcador de número de diapositiva 23"/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33400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Procesamiento específico</a:t>
            </a: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xmlns="" id="{AE38049D-2F6D-4D86-85CF-2583B7C9EABF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Marcador de número de diapositiva 23">
            <a:extLst>
              <a:ext uri="{FF2B5EF4-FFF2-40B4-BE49-F238E27FC236}">
                <a16:creationId xmlns:a16="http://schemas.microsoft.com/office/drawing/2014/main" xmlns="" id="{E0243798-F47D-4BCE-B53B-332AEC040EA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40</a:t>
            </a:fld>
            <a:endParaRPr lang="es-ES" spc="5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250" y="3597275"/>
            <a:ext cx="6452075" cy="1569813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3250" y="5349875"/>
            <a:ext cx="2488794" cy="24887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1450" y="8855075"/>
            <a:ext cx="3804780" cy="2057400"/>
          </a:xfrm>
          <a:prstGeom prst="rect">
            <a:avLst/>
          </a:prstGeom>
        </p:spPr>
      </p:pic>
      <p:sp>
        <p:nvSpPr>
          <p:cNvPr id="21" name="Flecha curvada hacia la izquierda 20"/>
          <p:cNvSpPr/>
          <p:nvPr/>
        </p:nvSpPr>
        <p:spPr>
          <a:xfrm rot="474817">
            <a:off x="13633450" y="5349875"/>
            <a:ext cx="1206660" cy="405150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527050" y="6846818"/>
            <a:ext cx="731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rgbClr val="666666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Al configurar el procesamiento por defecto, </a:t>
            </a:r>
            <a:r>
              <a:rPr lang="es-ES" sz="3600" dirty="0" err="1">
                <a:solidFill>
                  <a:srgbClr val="666666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VeA</a:t>
            </a:r>
            <a:r>
              <a:rPr lang="es-ES" sz="3600" dirty="0">
                <a:solidFill>
                  <a:srgbClr val="666666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almacenará en </a:t>
            </a:r>
            <a:r>
              <a:rPr lang="es-ES" sz="3600" dirty="0" err="1">
                <a:solidFill>
                  <a:srgbClr val="666666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Trew</a:t>
            </a:r>
            <a:r>
              <a:rPr lang="es-ES" sz="3600" dirty="0">
                <a:solidFill>
                  <a:srgbClr val="666666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@ los datos de la entrega</a:t>
            </a: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" y="3360443"/>
            <a:ext cx="6356985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8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Procesamiento específico</a:t>
            </a:r>
          </a:p>
        </p:txBody>
      </p:sp>
      <p:sp>
        <p:nvSpPr>
          <p:cNvPr id="30" name="object 13">
            <a:extLst>
              <a:ext uri="{FF2B5EF4-FFF2-40B4-BE49-F238E27FC236}">
                <a16:creationId xmlns:a16="http://schemas.microsoft.com/office/drawing/2014/main" xmlns="" id="{546E179C-F9F9-4100-929F-EC6139CB43AD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Marcador de número de diapositiva 23">
            <a:extLst>
              <a:ext uri="{FF2B5EF4-FFF2-40B4-BE49-F238E27FC236}">
                <a16:creationId xmlns:a16="http://schemas.microsoft.com/office/drawing/2014/main" xmlns="" id="{0EE86BFA-919D-4559-8E1F-3480C2AEE8F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41</a:t>
            </a:fld>
            <a:endParaRPr lang="es-ES" spc="5" dirty="0"/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" y="5681168"/>
            <a:ext cx="6452075" cy="1569813"/>
          </a:xfrm>
          <a:prstGeom prst="rect">
            <a:avLst/>
          </a:prstGeom>
        </p:spPr>
      </p:pic>
      <p:sp>
        <p:nvSpPr>
          <p:cNvPr id="33" name="Flecha curvada hacia la izquierda 32"/>
          <p:cNvSpPr/>
          <p:nvPr/>
        </p:nvSpPr>
        <p:spPr>
          <a:xfrm rot="15606290">
            <a:off x="10274659" y="-399590"/>
            <a:ext cx="1625119" cy="944772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4" name="Flecha curvada hacia la izquierda 33"/>
          <p:cNvSpPr/>
          <p:nvPr/>
        </p:nvSpPr>
        <p:spPr>
          <a:xfrm rot="4994242">
            <a:off x="9923267" y="3171248"/>
            <a:ext cx="2032706" cy="955575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grpSp>
        <p:nvGrpSpPr>
          <p:cNvPr id="37" name="Grupo 36"/>
          <p:cNvGrpSpPr/>
          <p:nvPr/>
        </p:nvGrpSpPr>
        <p:grpSpPr>
          <a:xfrm>
            <a:off x="15377334" y="1698014"/>
            <a:ext cx="4164747" cy="5747510"/>
            <a:chOff x="13626637" y="1127688"/>
            <a:chExt cx="4164747" cy="5747510"/>
          </a:xfrm>
        </p:grpSpPr>
        <p:pic>
          <p:nvPicPr>
            <p:cNvPr id="38" name="Imagen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9648" y="2876471"/>
              <a:ext cx="3998727" cy="3998727"/>
            </a:xfrm>
            <a:prstGeom prst="rect">
              <a:avLst/>
            </a:prstGeom>
          </p:spPr>
        </p:pic>
        <p:sp>
          <p:nvSpPr>
            <p:cNvPr id="40" name="CuadroTexto 39"/>
            <p:cNvSpPr txBox="1"/>
            <p:nvPr/>
          </p:nvSpPr>
          <p:spPr>
            <a:xfrm>
              <a:off x="13626637" y="1127688"/>
              <a:ext cx="4164747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6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WS de procesamiento específico</a:t>
              </a:r>
            </a:p>
          </p:txBody>
        </p:sp>
      </p:grpSp>
      <p:pic>
        <p:nvPicPr>
          <p:cNvPr id="41" name="Imagen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877" y="1984157"/>
            <a:ext cx="2488794" cy="24887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3" name="Imagen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612" y="1698014"/>
            <a:ext cx="3333750" cy="2228850"/>
          </a:xfrm>
          <a:prstGeom prst="rect">
            <a:avLst/>
          </a:prstGeom>
        </p:spPr>
      </p:pic>
      <p:cxnSp>
        <p:nvCxnSpPr>
          <p:cNvPr id="44" name="Conector recto de flecha 43"/>
          <p:cNvCxnSpPr>
            <a:stCxn id="43" idx="2"/>
            <a:endCxn id="27" idx="0"/>
          </p:cNvCxnSpPr>
          <p:nvPr/>
        </p:nvCxnSpPr>
        <p:spPr>
          <a:xfrm>
            <a:off x="3524487" y="3926864"/>
            <a:ext cx="1" cy="1754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ángulo 44"/>
          <p:cNvSpPr/>
          <p:nvPr/>
        </p:nvSpPr>
        <p:spPr>
          <a:xfrm>
            <a:off x="1183433" y="4477115"/>
            <a:ext cx="4682108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Expediente ya creado</a:t>
            </a:r>
          </a:p>
        </p:txBody>
      </p:sp>
      <p:pic>
        <p:nvPicPr>
          <p:cNvPr id="46" name="Imagen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650" y="9380852"/>
            <a:ext cx="2578613" cy="1303023"/>
          </a:xfrm>
          <a:prstGeom prst="rect">
            <a:avLst/>
          </a:prstGeom>
        </p:spPr>
      </p:pic>
      <p:cxnSp>
        <p:nvCxnSpPr>
          <p:cNvPr id="47" name="Conector recto de flecha 46"/>
          <p:cNvCxnSpPr>
            <a:stCxn id="27" idx="2"/>
            <a:endCxn id="46" idx="0"/>
          </p:cNvCxnSpPr>
          <p:nvPr/>
        </p:nvCxnSpPr>
        <p:spPr>
          <a:xfrm flipH="1">
            <a:off x="3176957" y="7250981"/>
            <a:ext cx="347531" cy="2129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ángulo 47"/>
          <p:cNvSpPr/>
          <p:nvPr/>
        </p:nvSpPr>
        <p:spPr>
          <a:xfrm>
            <a:off x="1494463" y="8106272"/>
            <a:ext cx="297180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Indexación del expediente</a:t>
            </a:r>
          </a:p>
        </p:txBody>
      </p:sp>
      <p:pic>
        <p:nvPicPr>
          <p:cNvPr id="49" name="Imagen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4910" y="7963123"/>
            <a:ext cx="1043017" cy="10430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4910" y="8987144"/>
            <a:ext cx="935512" cy="9355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Imagen 5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984" y="7400260"/>
            <a:ext cx="469999" cy="46999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Imagen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136" y="9433321"/>
            <a:ext cx="1365732" cy="1365732"/>
          </a:xfrm>
          <a:prstGeom prst="rect">
            <a:avLst/>
          </a:prstGeom>
        </p:spPr>
      </p:pic>
      <p:cxnSp>
        <p:nvCxnSpPr>
          <p:cNvPr id="53" name="Conector recto de flecha 52"/>
          <p:cNvCxnSpPr>
            <a:endCxn id="52" idx="0"/>
          </p:cNvCxnSpPr>
          <p:nvPr/>
        </p:nvCxnSpPr>
        <p:spPr>
          <a:xfrm>
            <a:off x="4836136" y="7250981"/>
            <a:ext cx="682866" cy="2182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Imagen 5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032" y="7345953"/>
            <a:ext cx="469999" cy="4699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5" name="Rectángulo 54"/>
          <p:cNvSpPr/>
          <p:nvPr/>
        </p:nvSpPr>
        <p:spPr>
          <a:xfrm>
            <a:off x="4337485" y="8078076"/>
            <a:ext cx="1897108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Error en </a:t>
            </a:r>
            <a:r>
              <a:rPr lang="es-ES" sz="2400" dirty="0" err="1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VeA</a:t>
            </a:r>
            <a:r>
              <a:rPr lang="es-ES" sz="2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-Consola</a:t>
            </a:r>
          </a:p>
        </p:txBody>
      </p:sp>
    </p:spTree>
    <p:extLst>
      <p:ext uri="{BB962C8B-B14F-4D97-AF65-F5344CB8AC3E}">
        <p14:creationId xmlns:p14="http://schemas.microsoft.com/office/powerpoint/2010/main" val="370014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48" grpId="0" animBg="1"/>
      <p:bldP spid="48" grpId="1" animBg="1"/>
      <p:bldP spid="5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13">
            <a:extLst>
              <a:ext uri="{FF2B5EF4-FFF2-40B4-BE49-F238E27FC236}">
                <a16:creationId xmlns:a16="http://schemas.microsoft.com/office/drawing/2014/main" xmlns="" id="{F7B548A4-D321-44FF-ABA8-98C5DA4BD092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Marcador de número de diapositiva 23">
            <a:extLst>
              <a:ext uri="{FF2B5EF4-FFF2-40B4-BE49-F238E27FC236}">
                <a16:creationId xmlns:a16="http://schemas.microsoft.com/office/drawing/2014/main" xmlns="" id="{FFDE9E17-5B4D-4D6C-9832-50C61A98C8E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42</a:t>
            </a:fld>
            <a:endParaRPr lang="es-ES" spc="5" dirty="0"/>
          </a:p>
        </p:txBody>
      </p:sp>
      <p:sp>
        <p:nvSpPr>
          <p:cNvPr id="56" name="Rectángulo redondeado 55"/>
          <p:cNvSpPr/>
          <p:nvPr/>
        </p:nvSpPr>
        <p:spPr>
          <a:xfrm>
            <a:off x="12550311" y="746822"/>
            <a:ext cx="5091694" cy="1001006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Validación (firma y presentación)</a:t>
            </a:r>
          </a:p>
        </p:txBody>
      </p:sp>
      <p:sp>
        <p:nvSpPr>
          <p:cNvPr id="57" name="Rectángulo redondeado 56"/>
          <p:cNvSpPr/>
          <p:nvPr/>
        </p:nvSpPr>
        <p:spPr>
          <a:xfrm>
            <a:off x="12566650" y="2029057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Visibilidad</a:t>
            </a:r>
          </a:p>
        </p:txBody>
      </p:sp>
      <p:sp>
        <p:nvSpPr>
          <p:cNvPr id="58" name="Rectángulo redondeado 57"/>
          <p:cNvSpPr/>
          <p:nvPr/>
        </p:nvSpPr>
        <p:spPr>
          <a:xfrm>
            <a:off x="12536604" y="4728930"/>
            <a:ext cx="5105400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Numerador</a:t>
            </a:r>
          </a:p>
        </p:txBody>
      </p:sp>
      <p:sp>
        <p:nvSpPr>
          <p:cNvPr id="59" name="Rectángulo redondeado 58"/>
          <p:cNvSpPr/>
          <p:nvPr/>
        </p:nvSpPr>
        <p:spPr>
          <a:xfrm>
            <a:off x="12536603" y="5727815"/>
            <a:ext cx="5105401" cy="993660"/>
          </a:xfrm>
          <a:prstGeom prst="roundRect">
            <a:avLst/>
          </a:prstGeom>
          <a:solidFill>
            <a:schemeClr val="bg1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Procesamiento específico</a:t>
            </a:r>
          </a:p>
        </p:txBody>
      </p:sp>
      <p:sp>
        <p:nvSpPr>
          <p:cNvPr id="60" name="Rectángulo redondeado 59"/>
          <p:cNvSpPr/>
          <p:nvPr/>
        </p:nvSpPr>
        <p:spPr>
          <a:xfrm>
            <a:off x="12566650" y="9083675"/>
            <a:ext cx="5105400" cy="685800"/>
          </a:xfrm>
          <a:prstGeom prst="roundRect">
            <a:avLst/>
          </a:prstGeom>
          <a:solidFill>
            <a:srgbClr val="75E7C9"/>
          </a:solidFill>
          <a:ln>
            <a:solidFill>
              <a:srgbClr val="1FB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</a:t>
            </a:r>
            <a:r>
              <a:rPr lang="es-ES" sz="3200" b="1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subsanar</a:t>
            </a:r>
            <a:endParaRPr lang="es-ES" sz="3200" b="1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cxnSp>
        <p:nvCxnSpPr>
          <p:cNvPr id="61" name="Conector recto de flecha 60"/>
          <p:cNvCxnSpPr>
            <a:endCxn id="56" idx="1"/>
          </p:cNvCxnSpPr>
          <p:nvPr/>
        </p:nvCxnSpPr>
        <p:spPr>
          <a:xfrm flipV="1">
            <a:off x="5937250" y="1247325"/>
            <a:ext cx="6613061" cy="781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de flecha 61"/>
          <p:cNvCxnSpPr>
            <a:endCxn id="57" idx="1"/>
          </p:cNvCxnSpPr>
          <p:nvPr/>
        </p:nvCxnSpPr>
        <p:spPr>
          <a:xfrm>
            <a:off x="5937250" y="2060913"/>
            <a:ext cx="6629400" cy="311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de flecha 62"/>
          <p:cNvCxnSpPr>
            <a:endCxn id="58" idx="1"/>
          </p:cNvCxnSpPr>
          <p:nvPr/>
        </p:nvCxnSpPr>
        <p:spPr>
          <a:xfrm flipV="1">
            <a:off x="5937250" y="5071830"/>
            <a:ext cx="6599354" cy="539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de flecha 63"/>
          <p:cNvCxnSpPr>
            <a:endCxn id="59" idx="1"/>
          </p:cNvCxnSpPr>
          <p:nvPr/>
        </p:nvCxnSpPr>
        <p:spPr>
          <a:xfrm>
            <a:off x="5937250" y="5616575"/>
            <a:ext cx="6599353" cy="608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de flecha 64"/>
          <p:cNvCxnSpPr>
            <a:endCxn id="60" idx="1"/>
          </p:cNvCxnSpPr>
          <p:nvPr/>
        </p:nvCxnSpPr>
        <p:spPr>
          <a:xfrm>
            <a:off x="5937250" y="9426575"/>
            <a:ext cx="6629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uadroTexto 65"/>
          <p:cNvSpPr txBox="1"/>
          <p:nvPr/>
        </p:nvSpPr>
        <p:spPr>
          <a:xfrm>
            <a:off x="17976850" y="85407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67" name="CuadroTexto 66"/>
          <p:cNvSpPr txBox="1"/>
          <p:nvPr/>
        </p:nvSpPr>
        <p:spPr>
          <a:xfrm>
            <a:off x="17976850" y="2187291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68" name="CuadroTexto 67"/>
          <p:cNvSpPr txBox="1"/>
          <p:nvPr/>
        </p:nvSpPr>
        <p:spPr>
          <a:xfrm>
            <a:off x="17976849" y="4887164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1</a:t>
            </a:r>
          </a:p>
        </p:txBody>
      </p:sp>
      <p:sp>
        <p:nvSpPr>
          <p:cNvPr id="69" name="CuadroTexto 68"/>
          <p:cNvSpPr txBox="1"/>
          <p:nvPr/>
        </p:nvSpPr>
        <p:spPr>
          <a:xfrm>
            <a:off x="17976848" y="6035714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70" name="CuadroTexto 69"/>
          <p:cNvSpPr txBox="1"/>
          <p:nvPr/>
        </p:nvSpPr>
        <p:spPr>
          <a:xfrm>
            <a:off x="17976848" y="9164965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AXIS 2</a:t>
            </a:r>
          </a:p>
        </p:txBody>
      </p:sp>
      <p:sp>
        <p:nvSpPr>
          <p:cNvPr id="71" name="Rectángulo redondeado 70"/>
          <p:cNvSpPr/>
          <p:nvPr/>
        </p:nvSpPr>
        <p:spPr>
          <a:xfrm>
            <a:off x="2127250" y="854075"/>
            <a:ext cx="3810000" cy="2057400"/>
          </a:xfrm>
          <a:prstGeom prst="roundRect">
            <a:avLst/>
          </a:prstGeom>
          <a:solidFill>
            <a:srgbClr val="0060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Detalle del borrador de entrega</a:t>
            </a:r>
          </a:p>
        </p:txBody>
      </p:sp>
      <p:sp>
        <p:nvSpPr>
          <p:cNvPr id="72" name="Rectángulo redondeado 71"/>
          <p:cNvSpPr/>
          <p:nvPr/>
        </p:nvSpPr>
        <p:spPr>
          <a:xfrm>
            <a:off x="2127250" y="4435475"/>
            <a:ext cx="3810000" cy="2057400"/>
          </a:xfrm>
          <a:prstGeom prst="roundRect">
            <a:avLst/>
          </a:prstGeom>
          <a:solidFill>
            <a:srgbClr val="0060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Proceso de presentación</a:t>
            </a:r>
          </a:p>
        </p:txBody>
      </p:sp>
      <p:sp>
        <p:nvSpPr>
          <p:cNvPr id="73" name="Rectángulo redondeado 72"/>
          <p:cNvSpPr/>
          <p:nvPr/>
        </p:nvSpPr>
        <p:spPr>
          <a:xfrm>
            <a:off x="2127250" y="8397875"/>
            <a:ext cx="3810000" cy="2057400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atin typeface="FiraSans-Light" panose="020B0403050000020004" pitchFamily="34" charset="0"/>
                <a:ea typeface="FiraSans-Light" panose="020B0403050000020004" pitchFamily="34" charset="0"/>
              </a:rPr>
              <a:t>Tramitación del expediente</a:t>
            </a:r>
          </a:p>
        </p:txBody>
      </p:sp>
      <p:cxnSp>
        <p:nvCxnSpPr>
          <p:cNvPr id="74" name="Conector recto de flecha 73"/>
          <p:cNvCxnSpPr>
            <a:stCxn id="71" idx="2"/>
            <a:endCxn id="72" idx="0"/>
          </p:cNvCxnSpPr>
          <p:nvPr/>
        </p:nvCxnSpPr>
        <p:spPr>
          <a:xfrm>
            <a:off x="4032250" y="2911475"/>
            <a:ext cx="0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cto de flecha 74"/>
          <p:cNvCxnSpPr>
            <a:stCxn id="72" idx="2"/>
            <a:endCxn id="73" idx="0"/>
          </p:cNvCxnSpPr>
          <p:nvPr/>
        </p:nvCxnSpPr>
        <p:spPr>
          <a:xfrm>
            <a:off x="4032250" y="6492875"/>
            <a:ext cx="0" cy="190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35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subsanar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-12808" y="1709049"/>
            <a:ext cx="2010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Configuración en </a:t>
            </a:r>
            <a:r>
              <a:rPr lang="es-ES" sz="48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VeA</a:t>
            </a:r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-Consola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347" y="3808982"/>
            <a:ext cx="18675790" cy="528560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367250" y="9410700"/>
            <a:ext cx="2438400" cy="1890712"/>
          </a:xfrm>
          <a:prstGeom prst="rect">
            <a:avLst/>
          </a:prstGeom>
        </p:spPr>
      </p:pic>
      <p:sp>
        <p:nvSpPr>
          <p:cNvPr id="7" name="Rectángulo redondeado 6"/>
          <p:cNvSpPr/>
          <p:nvPr/>
        </p:nvSpPr>
        <p:spPr>
          <a:xfrm>
            <a:off x="7232650" y="9835741"/>
            <a:ext cx="9952037" cy="7842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solidFill>
                  <a:schemeClr val="tx1"/>
                </a:solidFill>
              </a:rPr>
              <a:t>Se proporciona el contrato WSDL y esqueleto de ejemplo en el CD</a:t>
            </a: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xmlns="" id="{E3EC3B3D-4D18-44CC-A6E7-A142D59C9E11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Marcador de número de diapositiva 23">
            <a:extLst>
              <a:ext uri="{FF2B5EF4-FFF2-40B4-BE49-F238E27FC236}">
                <a16:creationId xmlns:a16="http://schemas.microsoft.com/office/drawing/2014/main" xmlns="" id="{A9943300-D67A-4EE3-8EFE-09CDAEACCC5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43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345726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subsanar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742" y="3292475"/>
            <a:ext cx="11811000" cy="7209312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-12808" y="1709049"/>
            <a:ext cx="2010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Configuración en </a:t>
            </a:r>
            <a:r>
              <a:rPr lang="es-ES" sz="48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PTw@ndA</a:t>
            </a:r>
            <a:endParaRPr lang="es-ES" sz="4800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xmlns="" id="{66D321D3-AE74-4F7D-B81D-4A877AD88CB8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Marcador de número de diapositiva 23">
            <a:extLst>
              <a:ext uri="{FF2B5EF4-FFF2-40B4-BE49-F238E27FC236}">
                <a16:creationId xmlns:a16="http://schemas.microsoft.com/office/drawing/2014/main" xmlns="" id="{055F3604-112D-4495-A90D-F09F7F32DB0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44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346443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subsanar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-12808" y="1709049"/>
            <a:ext cx="2010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Configuración en </a:t>
            </a:r>
            <a:r>
              <a:rPr lang="es-ES" sz="48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PTw@ndA</a:t>
            </a:r>
            <a:endParaRPr lang="es-ES" sz="4800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2238602" y="2770716"/>
            <a:ext cx="15621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3200" dirty="0"/>
              <a:t>Para cada requisito que se defina en el sistema se podrán </a:t>
            </a:r>
            <a:r>
              <a:rPr lang="es-ES" sz="3200" dirty="0" err="1"/>
              <a:t>parametrizar</a:t>
            </a:r>
            <a:r>
              <a:rPr lang="es-ES" sz="3200" dirty="0"/>
              <a:t> los siguientes datos: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3200" b="1" dirty="0"/>
              <a:t>Nombre</a:t>
            </a:r>
            <a:r>
              <a:rPr lang="es-ES" sz="3200" dirty="0"/>
              <a:t>: Nombre del requerimiento.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3200" b="1" dirty="0"/>
              <a:t>Descripción</a:t>
            </a:r>
            <a:r>
              <a:rPr lang="es-ES" sz="3200" dirty="0"/>
              <a:t>: Descripción del requerimiento.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3200" b="1" dirty="0"/>
              <a:t>Motivo</a:t>
            </a:r>
            <a:r>
              <a:rPr lang="es-ES" sz="3200" dirty="0"/>
              <a:t> de subsanación: Explicación del motivo de subsanación.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3200" b="1" dirty="0"/>
              <a:t>Tipo de requisito</a:t>
            </a:r>
            <a:r>
              <a:rPr lang="es-ES" sz="3200" dirty="0"/>
              <a:t>: Tipo de requisito a elegir entre </a:t>
            </a:r>
            <a:r>
              <a:rPr lang="es-ES" sz="3200" u="sng" dirty="0"/>
              <a:t>Datos de solicitud </a:t>
            </a:r>
            <a:r>
              <a:rPr lang="es-ES" sz="3200" dirty="0"/>
              <a:t>o </a:t>
            </a:r>
            <a:r>
              <a:rPr lang="es-ES" sz="3200" u="sng" dirty="0"/>
              <a:t>Documentación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b="1" dirty="0"/>
              <a:t>Tipo de documento </a:t>
            </a:r>
            <a:r>
              <a:rPr lang="pt-BR" sz="3200" b="1" dirty="0" err="1"/>
              <a:t>Trew</a:t>
            </a:r>
            <a:r>
              <a:rPr lang="pt-BR" sz="3200" b="1" dirty="0"/>
              <a:t>@ a </a:t>
            </a:r>
            <a:r>
              <a:rPr lang="pt-BR" sz="3200" b="1" dirty="0" err="1"/>
              <a:t>requerir</a:t>
            </a:r>
            <a:r>
              <a:rPr lang="pt-BR" sz="3200" dirty="0"/>
              <a:t>: Documento de </a:t>
            </a:r>
            <a:r>
              <a:rPr lang="pt-BR" sz="3200" dirty="0" err="1"/>
              <a:t>Trew</a:t>
            </a:r>
            <a:r>
              <a:rPr lang="pt-BR" sz="3200" dirty="0"/>
              <a:t>@ a </a:t>
            </a:r>
            <a:r>
              <a:rPr lang="pt-BR" sz="3200" dirty="0" err="1"/>
              <a:t>requerir</a:t>
            </a:r>
            <a:r>
              <a:rPr lang="pt-BR" sz="3200" dirty="0"/>
              <a:t>.</a:t>
            </a:r>
            <a:endParaRPr lang="es-ES" sz="3200" u="sng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818" y="5828816"/>
            <a:ext cx="13680848" cy="5322872"/>
          </a:xfrm>
          <a:prstGeom prst="rect">
            <a:avLst/>
          </a:prstGeom>
        </p:spPr>
      </p:pic>
      <p:sp>
        <p:nvSpPr>
          <p:cNvPr id="10" name="object 13">
            <a:extLst>
              <a:ext uri="{FF2B5EF4-FFF2-40B4-BE49-F238E27FC236}">
                <a16:creationId xmlns:a16="http://schemas.microsoft.com/office/drawing/2014/main" xmlns="" id="{F9B97CE7-C2C4-4B77-A3BA-C8F47DDE9B68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Marcador de número de diapositiva 23">
            <a:extLst>
              <a:ext uri="{FF2B5EF4-FFF2-40B4-BE49-F238E27FC236}">
                <a16:creationId xmlns:a16="http://schemas.microsoft.com/office/drawing/2014/main" xmlns="" id="{7969B1C3-B795-4B48-B9AC-68B15137D83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45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14052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subsanar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126" y="2301875"/>
            <a:ext cx="17473848" cy="8334187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12414250" y="7635875"/>
            <a:ext cx="2057400" cy="198120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xmlns="" id="{F9A310D9-39B0-4AAE-B821-9DDE150BBADD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Marcador de número de diapositiva 23">
            <a:extLst>
              <a:ext uri="{FF2B5EF4-FFF2-40B4-BE49-F238E27FC236}">
                <a16:creationId xmlns:a16="http://schemas.microsoft.com/office/drawing/2014/main" xmlns="" id="{83BA9B52-58C8-449D-A6B4-17A68D7A156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46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99354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subsanar</a:t>
            </a:r>
          </a:p>
        </p:txBody>
      </p:sp>
      <p:sp>
        <p:nvSpPr>
          <p:cNvPr id="23" name="object 13">
            <a:extLst>
              <a:ext uri="{FF2B5EF4-FFF2-40B4-BE49-F238E27FC236}">
                <a16:creationId xmlns:a16="http://schemas.microsoft.com/office/drawing/2014/main" xmlns="" id="{0DCF0C4E-3653-4176-91F9-95DDB3F05C1E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Marcador de número de diapositiva 23">
            <a:extLst>
              <a:ext uri="{FF2B5EF4-FFF2-40B4-BE49-F238E27FC236}">
                <a16:creationId xmlns:a16="http://schemas.microsoft.com/office/drawing/2014/main" xmlns="" id="{1BA76A7F-D8AF-430E-B674-8C7B4206DDA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47</a:t>
            </a:fld>
            <a:endParaRPr lang="es-ES" spc="5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48" y="5562745"/>
            <a:ext cx="6452075" cy="1569813"/>
          </a:xfrm>
          <a:prstGeom prst="rect">
            <a:avLst/>
          </a:prstGeom>
        </p:spPr>
      </p:pic>
      <p:sp>
        <p:nvSpPr>
          <p:cNvPr id="22" name="Flecha curvada hacia la izquierda 21"/>
          <p:cNvSpPr/>
          <p:nvPr/>
        </p:nvSpPr>
        <p:spPr>
          <a:xfrm rot="15887167">
            <a:off x="10274659" y="-399590"/>
            <a:ext cx="1625119" cy="944772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6" name="Flecha curvada hacia la izquierda 25"/>
          <p:cNvSpPr/>
          <p:nvPr/>
        </p:nvSpPr>
        <p:spPr>
          <a:xfrm rot="5176890">
            <a:off x="10015286" y="3261815"/>
            <a:ext cx="2032706" cy="955575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grpSp>
        <p:nvGrpSpPr>
          <p:cNvPr id="28" name="Grupo 27"/>
          <p:cNvGrpSpPr/>
          <p:nvPr/>
        </p:nvGrpSpPr>
        <p:grpSpPr>
          <a:xfrm>
            <a:off x="15453656" y="2327779"/>
            <a:ext cx="4164747" cy="5295857"/>
            <a:chOff x="13626637" y="1579341"/>
            <a:chExt cx="4164747" cy="5295857"/>
          </a:xfrm>
        </p:grpSpPr>
        <p:pic>
          <p:nvPicPr>
            <p:cNvPr id="29" name="Imagen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9648" y="2876471"/>
              <a:ext cx="3998727" cy="3998727"/>
            </a:xfrm>
            <a:prstGeom prst="rect">
              <a:avLst/>
            </a:prstGeom>
          </p:spPr>
        </p:pic>
        <p:sp>
          <p:nvSpPr>
            <p:cNvPr id="30" name="CuadroTexto 29"/>
            <p:cNvSpPr txBox="1"/>
            <p:nvPr/>
          </p:nvSpPr>
          <p:spPr>
            <a:xfrm>
              <a:off x="13626637" y="1579341"/>
              <a:ext cx="416474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600" dirty="0">
                  <a:solidFill>
                    <a:srgbClr val="666666"/>
                  </a:solidFill>
                  <a:latin typeface="FiraSans-Light" panose="020B0403050000020004" pitchFamily="34" charset="0"/>
                  <a:ea typeface="FiraSans-Light" panose="020B0403050000020004" pitchFamily="34" charset="0"/>
                </a:rPr>
                <a:t>WS de requisitos a subsanar</a:t>
              </a:r>
            </a:p>
          </p:txBody>
        </p:sp>
      </p:grpSp>
      <p:pic>
        <p:nvPicPr>
          <p:cNvPr id="31" name="Imagen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612" y="1058497"/>
            <a:ext cx="3333750" cy="2228850"/>
          </a:xfrm>
          <a:prstGeom prst="rect">
            <a:avLst/>
          </a:prstGeom>
        </p:spPr>
      </p:pic>
      <p:cxnSp>
        <p:nvCxnSpPr>
          <p:cNvPr id="33" name="Conector recto de flecha 32"/>
          <p:cNvCxnSpPr>
            <a:stCxn id="31" idx="2"/>
            <a:endCxn id="20" idx="0"/>
          </p:cNvCxnSpPr>
          <p:nvPr/>
        </p:nvCxnSpPr>
        <p:spPr>
          <a:xfrm flipH="1">
            <a:off x="3524486" y="3287347"/>
            <a:ext cx="1" cy="2275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1183433" y="3779942"/>
            <a:ext cx="4682108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Expediente en fase de subsanación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8342129" y="2770089"/>
            <a:ext cx="5138921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Identificador expediente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Identificador interesado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JNDI </a:t>
            </a:r>
            <a:r>
              <a:rPr lang="es-ES" sz="3200" dirty="0" err="1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Trew</a:t>
            </a:r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@</a:t>
            </a: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650" y="8364079"/>
            <a:ext cx="2801856" cy="1597654"/>
          </a:xfrm>
          <a:prstGeom prst="rect">
            <a:avLst/>
          </a:prstGeom>
        </p:spPr>
      </p:pic>
      <p:cxnSp>
        <p:nvCxnSpPr>
          <p:cNvPr id="39" name="Conector recto de flecha 38"/>
          <p:cNvCxnSpPr>
            <a:stCxn id="20" idx="2"/>
          </p:cNvCxnSpPr>
          <p:nvPr/>
        </p:nvCxnSpPr>
        <p:spPr>
          <a:xfrm>
            <a:off x="3524486" y="7132558"/>
            <a:ext cx="1" cy="1814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ángulo 39"/>
          <p:cNvSpPr/>
          <p:nvPr/>
        </p:nvSpPr>
        <p:spPr>
          <a:xfrm>
            <a:off x="1183432" y="7623636"/>
            <a:ext cx="4682108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El interesado puede subsanar</a:t>
            </a:r>
          </a:p>
        </p:txBody>
      </p:sp>
      <p:pic>
        <p:nvPicPr>
          <p:cNvPr id="41" name="Imagen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846" y="8855075"/>
            <a:ext cx="2347058" cy="235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97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35" grpId="0" animBg="1"/>
      <p:bldP spid="4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subsanar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34" y="2911475"/>
            <a:ext cx="18514231" cy="7467600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9975850" y="4130675"/>
            <a:ext cx="2743200" cy="129540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redondeado 6"/>
          <p:cNvSpPr/>
          <p:nvPr/>
        </p:nvSpPr>
        <p:spPr>
          <a:xfrm>
            <a:off x="9975850" y="7275916"/>
            <a:ext cx="2743200" cy="129540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xmlns="" id="{6A2176FD-2A72-46C2-BA35-EFA76A0D6EF1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Marcador de número de diapositiva 23">
            <a:extLst>
              <a:ext uri="{FF2B5EF4-FFF2-40B4-BE49-F238E27FC236}">
                <a16:creationId xmlns:a16="http://schemas.microsoft.com/office/drawing/2014/main" xmlns="" id="{A385997A-6241-4809-8845-9DE5CFE79B2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48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14182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374" y="2932515"/>
            <a:ext cx="18558221" cy="7446559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subsanar</a:t>
            </a:r>
          </a:p>
        </p:txBody>
      </p:sp>
      <p:sp>
        <p:nvSpPr>
          <p:cNvPr id="6" name="object 13">
            <a:extLst>
              <a:ext uri="{FF2B5EF4-FFF2-40B4-BE49-F238E27FC236}">
                <a16:creationId xmlns:a16="http://schemas.microsoft.com/office/drawing/2014/main" xmlns="" id="{50848DEC-8B5F-4170-8983-4BCCC6293C9D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Marcador de número de diapositiva 23">
            <a:extLst>
              <a:ext uri="{FF2B5EF4-FFF2-40B4-BE49-F238E27FC236}">
                <a16:creationId xmlns:a16="http://schemas.microsoft.com/office/drawing/2014/main" xmlns="" id="{AE564071-EC30-420A-A5B1-806A4B111F5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49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22926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03A2B370-0BE0-48F4-AAB5-8AA209A689BD}"/>
              </a:ext>
            </a:extLst>
          </p:cNvPr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Componentes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funcionales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sp>
        <p:nvSpPr>
          <p:cNvPr id="6" name="object 13">
            <a:extLst>
              <a:ext uri="{FF2B5EF4-FFF2-40B4-BE49-F238E27FC236}">
                <a16:creationId xmlns:a16="http://schemas.microsoft.com/office/drawing/2014/main" xmlns="" id="{33FE19E7-3F80-4DD8-B39A-0EF1F641AD8C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Marcador de número de diapositiva 23">
            <a:extLst>
              <a:ext uri="{FF2B5EF4-FFF2-40B4-BE49-F238E27FC236}">
                <a16:creationId xmlns:a16="http://schemas.microsoft.com/office/drawing/2014/main" xmlns="" id="{44CC57A4-A975-498A-BCA2-B58546E03C2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5</a:t>
            </a:fld>
            <a:endParaRPr lang="es-ES" spc="5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xmlns="" id="{E13CADC1-C56C-4569-93C5-E04FC13AAF2D}"/>
              </a:ext>
            </a:extLst>
          </p:cNvPr>
          <p:cNvGrpSpPr/>
          <p:nvPr/>
        </p:nvGrpSpPr>
        <p:grpSpPr>
          <a:xfrm>
            <a:off x="2984500" y="2530475"/>
            <a:ext cx="14135100" cy="7800975"/>
            <a:chOff x="2984500" y="1754187"/>
            <a:chExt cx="14135100" cy="7800975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xmlns="" id="{5BA70F0C-13F1-48AA-B903-8FCE09451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84500" y="1754187"/>
              <a:ext cx="14135100" cy="7800975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xmlns="" id="{254B7F8D-32E2-46C1-A3BA-20B85039F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14224000" y="3768725"/>
              <a:ext cx="476250" cy="43815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Requisitos a subsanar</a:t>
            </a:r>
          </a:p>
        </p:txBody>
      </p:sp>
      <p:sp>
        <p:nvSpPr>
          <p:cNvPr id="11" name="object 13">
            <a:extLst>
              <a:ext uri="{FF2B5EF4-FFF2-40B4-BE49-F238E27FC236}">
                <a16:creationId xmlns:a16="http://schemas.microsoft.com/office/drawing/2014/main" xmlns="" id="{A374B431-2756-48B2-A50B-A65637B3AE02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Marcador de número de diapositiva 23">
            <a:extLst>
              <a:ext uri="{FF2B5EF4-FFF2-40B4-BE49-F238E27FC236}">
                <a16:creationId xmlns:a16="http://schemas.microsoft.com/office/drawing/2014/main" xmlns="" id="{94C13DD0-88DC-40D6-893F-912B3B41562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50</a:t>
            </a:fld>
            <a:endParaRPr lang="es-ES" spc="5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88" y="2532275"/>
            <a:ext cx="18837084" cy="205559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08" y="7864475"/>
            <a:ext cx="18837084" cy="2057400"/>
          </a:xfrm>
          <a:prstGeom prst="rect">
            <a:avLst/>
          </a:prstGeom>
        </p:spPr>
      </p:pic>
      <p:cxnSp>
        <p:nvCxnSpPr>
          <p:cNvPr id="14" name="Conector recto de flecha 13"/>
          <p:cNvCxnSpPr>
            <a:endCxn id="13" idx="0"/>
          </p:cNvCxnSpPr>
          <p:nvPr/>
        </p:nvCxnSpPr>
        <p:spPr>
          <a:xfrm>
            <a:off x="10052050" y="4587874"/>
            <a:ext cx="0" cy="3276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/>
          <p:cNvSpPr/>
          <p:nvPr/>
        </p:nvSpPr>
        <p:spPr>
          <a:xfrm>
            <a:off x="7710996" y="5545967"/>
            <a:ext cx="4682108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36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Únicamente se habilitan los campos a subsanar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1199515" y="8931274"/>
            <a:ext cx="13729335" cy="988799"/>
          </a:xfrm>
          <a:prstGeom prst="roundRect">
            <a:avLst/>
          </a:prstGeom>
          <a:noFill/>
          <a:ln w="38100">
            <a:solidFill>
              <a:srgbClr val="0060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redondeado 15"/>
          <p:cNvSpPr/>
          <p:nvPr/>
        </p:nvSpPr>
        <p:spPr>
          <a:xfrm>
            <a:off x="10204450" y="8206213"/>
            <a:ext cx="8534400" cy="648861"/>
          </a:xfrm>
          <a:prstGeom prst="roundRect">
            <a:avLst/>
          </a:prstGeom>
          <a:noFill/>
          <a:ln w="38100">
            <a:solidFill>
              <a:srgbClr val="0060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redondeado 17"/>
          <p:cNvSpPr/>
          <p:nvPr/>
        </p:nvSpPr>
        <p:spPr>
          <a:xfrm>
            <a:off x="1593850" y="8073445"/>
            <a:ext cx="8458200" cy="749123"/>
          </a:xfrm>
          <a:prstGeom prst="roundRect">
            <a:avLst/>
          </a:prstGeom>
          <a:solidFill>
            <a:srgbClr val="FF0000">
              <a:alpha val="27059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91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Problemas y preguntas frecuentes</a:t>
            </a:r>
          </a:p>
        </p:txBody>
      </p:sp>
      <p:sp>
        <p:nvSpPr>
          <p:cNvPr id="5" name="object 13">
            <a:extLst>
              <a:ext uri="{FF2B5EF4-FFF2-40B4-BE49-F238E27FC236}">
                <a16:creationId xmlns:a16="http://schemas.microsoft.com/office/drawing/2014/main" xmlns="" id="{21EDDA69-9917-4B3C-A8A9-F5C4C119453D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Marcador de número de diapositiva 23">
            <a:extLst>
              <a:ext uri="{FF2B5EF4-FFF2-40B4-BE49-F238E27FC236}">
                <a16:creationId xmlns:a16="http://schemas.microsoft.com/office/drawing/2014/main" xmlns="" id="{58536A9B-AF11-450E-BB2B-868B47064C3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51</a:t>
            </a:fld>
            <a:endParaRPr lang="es-ES" spc="5" dirty="0"/>
          </a:p>
        </p:txBody>
      </p:sp>
      <p:sp>
        <p:nvSpPr>
          <p:cNvPr id="3" name="CuadroTexto 2"/>
          <p:cNvSpPr txBox="1"/>
          <p:nvPr/>
        </p:nvSpPr>
        <p:spPr>
          <a:xfrm>
            <a:off x="1604866" y="3216275"/>
            <a:ext cx="1689436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Certificados autogenerados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s-ES" sz="4400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Certificados que no cumplen con el dominio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s-ES" sz="4400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ES" sz="4400" dirty="0" err="1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JNDIs</a:t>
            </a:r>
            <a:r>
              <a:rPr lang="es-ES" sz="4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 con nombre diferente a los de </a:t>
            </a:r>
            <a:r>
              <a:rPr lang="es-ES" sz="4400" dirty="0" err="1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PTw@ndA</a:t>
            </a:r>
            <a:endParaRPr lang="es-ES" sz="4400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s-ES" sz="4400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Presentaciones erróneas de expedientes ya existentes en </a:t>
            </a:r>
            <a:r>
              <a:rPr lang="es-ES" sz="4400" dirty="0" err="1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Trew</a:t>
            </a:r>
            <a:r>
              <a:rPr lang="es-ES" sz="4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@</a:t>
            </a:r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Problemas al continuar los errores</a:t>
            </a:r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Incongruencias de datos</a:t>
            </a:r>
          </a:p>
        </p:txBody>
      </p:sp>
    </p:spTree>
    <p:extLst>
      <p:ext uri="{BB962C8B-B14F-4D97-AF65-F5344CB8AC3E}">
        <p14:creationId xmlns:p14="http://schemas.microsoft.com/office/powerpoint/2010/main" val="332060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0280650" y="4254292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800" dirty="0">
                <a:solidFill>
                  <a:srgbClr val="1FB38C"/>
                </a:solidFill>
                <a:latin typeface="Fira Sans SemiBold" panose="020B0603050000020004" pitchFamily="34" charset="0"/>
                <a:ea typeface="Fira Sans SemiBold" panose="020B0603050000020004" pitchFamily="34" charset="0"/>
              </a:rPr>
              <a:t>Plataforma de Tramitación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1319443"/>
            <a:ext cx="8458200" cy="8670464"/>
          </a:xfrm>
          <a:prstGeom prst="rect">
            <a:avLst/>
          </a:prstGeom>
        </p:spPr>
      </p:pic>
      <p:sp>
        <p:nvSpPr>
          <p:cNvPr id="7" name="object 13">
            <a:extLst>
              <a:ext uri="{FF2B5EF4-FFF2-40B4-BE49-F238E27FC236}">
                <a16:creationId xmlns:a16="http://schemas.microsoft.com/office/drawing/2014/main" xmlns="" id="{85701A8E-A338-4373-A329-30302ECDF4AE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Marcador de número de diapositiva 23">
            <a:extLst>
              <a:ext uri="{FF2B5EF4-FFF2-40B4-BE49-F238E27FC236}">
                <a16:creationId xmlns:a16="http://schemas.microsoft.com/office/drawing/2014/main" xmlns="" id="{171345D8-1FC9-426B-A5B9-946BC7374F1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52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174161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>
            <a:extLst>
              <a:ext uri="{FF2B5EF4-FFF2-40B4-BE49-F238E27FC236}">
                <a16:creationId xmlns:a16="http://schemas.microsoft.com/office/drawing/2014/main" xmlns="" id="{9A4EE6EC-BC40-41A0-A07B-49E6F580184E}"/>
              </a:ext>
            </a:extLst>
          </p:cNvPr>
          <p:cNvGrpSpPr/>
          <p:nvPr/>
        </p:nvGrpSpPr>
        <p:grpSpPr>
          <a:xfrm>
            <a:off x="9790106" y="8521"/>
            <a:ext cx="524510" cy="2351525"/>
            <a:chOff x="9790106" y="8521"/>
            <a:chExt cx="524510" cy="2351525"/>
          </a:xfrm>
        </p:grpSpPr>
        <p:sp>
          <p:nvSpPr>
            <p:cNvPr id="2" name="object 2"/>
            <p:cNvSpPr/>
            <p:nvPr/>
          </p:nvSpPr>
          <p:spPr>
            <a:xfrm>
              <a:off x="10058496" y="8521"/>
              <a:ext cx="0" cy="1398905"/>
            </a:xfrm>
            <a:custGeom>
              <a:avLst/>
              <a:gdLst/>
              <a:ahLst/>
              <a:cxnLst/>
              <a:rect l="l" t="t" r="r" b="b"/>
              <a:pathLst>
                <a:path h="1398905">
                  <a:moveTo>
                    <a:pt x="0" y="0"/>
                  </a:moveTo>
                  <a:lnTo>
                    <a:pt x="0" y="1398512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/>
            <p:cNvSpPr/>
            <p:nvPr/>
          </p:nvSpPr>
          <p:spPr>
            <a:xfrm>
              <a:off x="9790106" y="1774576"/>
              <a:ext cx="524510" cy="585470"/>
            </a:xfrm>
            <a:custGeom>
              <a:avLst/>
              <a:gdLst/>
              <a:ahLst/>
              <a:cxnLst/>
              <a:rect l="l" t="t" r="r" b="b"/>
              <a:pathLst>
                <a:path w="524509" h="585469">
                  <a:moveTo>
                    <a:pt x="128006" y="0"/>
                  </a:moveTo>
                  <a:lnTo>
                    <a:pt x="395432" y="0"/>
                  </a:lnTo>
                  <a:lnTo>
                    <a:pt x="397644" y="19666"/>
                  </a:lnTo>
                  <a:lnTo>
                    <a:pt x="401888" y="40352"/>
                  </a:lnTo>
                  <a:lnTo>
                    <a:pt x="408770" y="60279"/>
                  </a:lnTo>
                  <a:lnTo>
                    <a:pt x="418898" y="77673"/>
                  </a:lnTo>
                  <a:lnTo>
                    <a:pt x="460938" y="138891"/>
                  </a:lnTo>
                  <a:lnTo>
                    <a:pt x="489974" y="196231"/>
                  </a:lnTo>
                  <a:lnTo>
                    <a:pt x="508398" y="246800"/>
                  </a:lnTo>
                  <a:lnTo>
                    <a:pt x="518598" y="287701"/>
                  </a:lnTo>
                  <a:lnTo>
                    <a:pt x="522965" y="316040"/>
                  </a:lnTo>
                  <a:lnTo>
                    <a:pt x="523889" y="328921"/>
                  </a:lnTo>
                  <a:lnTo>
                    <a:pt x="519670" y="375024"/>
                  </a:lnTo>
                  <a:lnTo>
                    <a:pt x="507505" y="418410"/>
                  </a:lnTo>
                  <a:lnTo>
                    <a:pt x="488134" y="458356"/>
                  </a:lnTo>
                  <a:lnTo>
                    <a:pt x="462294" y="494139"/>
                  </a:lnTo>
                  <a:lnTo>
                    <a:pt x="430725" y="525038"/>
                  </a:lnTo>
                  <a:lnTo>
                    <a:pt x="394167" y="550328"/>
                  </a:lnTo>
                  <a:lnTo>
                    <a:pt x="353357" y="569287"/>
                  </a:lnTo>
                  <a:lnTo>
                    <a:pt x="309035" y="581193"/>
                  </a:lnTo>
                  <a:lnTo>
                    <a:pt x="261939" y="585322"/>
                  </a:lnTo>
                  <a:lnTo>
                    <a:pt x="214841" y="581193"/>
                  </a:lnTo>
                  <a:lnTo>
                    <a:pt x="170519" y="569287"/>
                  </a:lnTo>
                  <a:lnTo>
                    <a:pt x="129710" y="550328"/>
                  </a:lnTo>
                  <a:lnTo>
                    <a:pt x="93153" y="525038"/>
                  </a:lnTo>
                  <a:lnTo>
                    <a:pt x="61587" y="494139"/>
                  </a:lnTo>
                  <a:lnTo>
                    <a:pt x="35750" y="458356"/>
                  </a:lnTo>
                  <a:lnTo>
                    <a:pt x="16381" y="418410"/>
                  </a:lnTo>
                  <a:lnTo>
                    <a:pt x="4218" y="375024"/>
                  </a:lnTo>
                  <a:lnTo>
                    <a:pt x="0" y="328921"/>
                  </a:lnTo>
                  <a:lnTo>
                    <a:pt x="912" y="316045"/>
                  </a:lnTo>
                  <a:lnTo>
                    <a:pt x="15422" y="246827"/>
                  </a:lnTo>
                  <a:lnTo>
                    <a:pt x="33824" y="196264"/>
                  </a:lnTo>
                  <a:lnTo>
                    <a:pt x="62862" y="138916"/>
                  </a:lnTo>
                  <a:lnTo>
                    <a:pt x="104939" y="77673"/>
                  </a:lnTo>
                  <a:lnTo>
                    <a:pt x="115006" y="60279"/>
                  </a:lnTo>
                  <a:lnTo>
                    <a:pt x="121793" y="40352"/>
                  </a:lnTo>
                  <a:lnTo>
                    <a:pt x="125920" y="19666"/>
                  </a:lnTo>
                  <a:lnTo>
                    <a:pt x="128006" y="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852252" y="2084805"/>
              <a:ext cx="211197" cy="21501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933437" y="1764160"/>
              <a:ext cx="50165" cy="285750"/>
            </a:xfrm>
            <a:custGeom>
              <a:avLst/>
              <a:gdLst/>
              <a:ahLst/>
              <a:cxnLst/>
              <a:rect l="l" t="t" r="r" b="b"/>
              <a:pathLst>
                <a:path w="50165" h="285750">
                  <a:moveTo>
                    <a:pt x="50113" y="0"/>
                  </a:moveTo>
                  <a:lnTo>
                    <a:pt x="0" y="28530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118133" y="1764150"/>
              <a:ext cx="50165" cy="285750"/>
            </a:xfrm>
            <a:custGeom>
              <a:avLst/>
              <a:gdLst/>
              <a:ahLst/>
              <a:cxnLst/>
              <a:rect l="l" t="t" r="r" b="b"/>
              <a:pathLst>
                <a:path w="50165" h="285750">
                  <a:moveTo>
                    <a:pt x="0" y="0"/>
                  </a:moveTo>
                  <a:lnTo>
                    <a:pt x="50092" y="28531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934998" y="2011588"/>
              <a:ext cx="231775" cy="19685"/>
            </a:xfrm>
            <a:custGeom>
              <a:avLst/>
              <a:gdLst/>
              <a:ahLst/>
              <a:cxnLst/>
              <a:rect l="l" t="t" r="r" b="b"/>
              <a:pathLst>
                <a:path w="231775" h="19685">
                  <a:moveTo>
                    <a:pt x="0" y="19674"/>
                  </a:moveTo>
                  <a:lnTo>
                    <a:pt x="38595" y="0"/>
                  </a:lnTo>
                  <a:lnTo>
                    <a:pt x="77170" y="19674"/>
                  </a:lnTo>
                  <a:lnTo>
                    <a:pt x="115755" y="0"/>
                  </a:lnTo>
                  <a:lnTo>
                    <a:pt x="154351" y="19674"/>
                  </a:lnTo>
                  <a:lnTo>
                    <a:pt x="192999" y="0"/>
                  </a:lnTo>
                  <a:lnTo>
                    <a:pt x="231657" y="19674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86287" y="1760391"/>
              <a:ext cx="329565" cy="0"/>
            </a:xfrm>
            <a:custGeom>
              <a:avLst/>
              <a:gdLst/>
              <a:ahLst/>
              <a:cxnLst/>
              <a:rect l="l" t="t" r="r" b="b"/>
              <a:pathLst>
                <a:path w="329565">
                  <a:moveTo>
                    <a:pt x="0" y="0"/>
                  </a:moveTo>
                  <a:lnTo>
                    <a:pt x="32908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886287" y="1694812"/>
              <a:ext cx="329565" cy="0"/>
            </a:xfrm>
            <a:custGeom>
              <a:avLst/>
              <a:gdLst/>
              <a:ahLst/>
              <a:cxnLst/>
              <a:rect l="l" t="t" r="r" b="b"/>
              <a:pathLst>
                <a:path w="329565">
                  <a:moveTo>
                    <a:pt x="0" y="0"/>
                  </a:moveTo>
                  <a:lnTo>
                    <a:pt x="32908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886287" y="1629222"/>
              <a:ext cx="329565" cy="0"/>
            </a:xfrm>
            <a:custGeom>
              <a:avLst/>
              <a:gdLst/>
              <a:ahLst/>
              <a:cxnLst/>
              <a:rect l="l" t="t" r="r" b="b"/>
              <a:pathLst>
                <a:path w="329565">
                  <a:moveTo>
                    <a:pt x="0" y="0"/>
                  </a:moveTo>
                  <a:lnTo>
                    <a:pt x="329089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931040" y="1563643"/>
              <a:ext cx="240029" cy="0"/>
            </a:xfrm>
            <a:custGeom>
              <a:avLst/>
              <a:gdLst/>
              <a:ahLst/>
              <a:cxnLst/>
              <a:rect l="l" t="t" r="r" b="b"/>
              <a:pathLst>
                <a:path w="240029">
                  <a:moveTo>
                    <a:pt x="0" y="0"/>
                  </a:moveTo>
                  <a:lnTo>
                    <a:pt x="239584" y="0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924474" y="1632290"/>
              <a:ext cx="0" cy="125095"/>
            </a:xfrm>
            <a:custGeom>
              <a:avLst/>
              <a:gdLst/>
              <a:ahLst/>
              <a:cxnLst/>
              <a:rect l="l" t="t" r="r" b="b"/>
              <a:pathLst>
                <a:path h="125094">
                  <a:moveTo>
                    <a:pt x="0" y="0"/>
                  </a:moveTo>
                  <a:lnTo>
                    <a:pt x="0" y="124614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57932" y="1291686"/>
            <a:ext cx="7695565" cy="13036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s-ES" spc="-135" dirty="0"/>
              <a:t>Índice</a:t>
            </a:r>
            <a:endParaRPr spc="-10" dirty="0"/>
          </a:p>
        </p:txBody>
      </p:sp>
      <p:sp>
        <p:nvSpPr>
          <p:cNvPr id="15" name="object 15"/>
          <p:cNvSpPr txBox="1"/>
          <p:nvPr/>
        </p:nvSpPr>
        <p:spPr>
          <a:xfrm>
            <a:off x="1557932" y="2905570"/>
            <a:ext cx="16723718" cy="6530762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VEAJA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Componentes </a:t>
            </a:r>
            <a:r>
              <a:rPr lang="es-ES" sz="3200" dirty="0" smtClean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funcionales</a:t>
            </a:r>
            <a:endParaRPr lang="es-ES" sz="3200" dirty="0">
              <a:solidFill>
                <a:schemeClr val="bg1">
                  <a:lumMod val="75000"/>
                </a:schemeClr>
              </a:solidFill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Arquitectura del </a:t>
            </a:r>
            <a:r>
              <a:rPr lang="es-ES" sz="3200" dirty="0" smtClean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sistema</a:t>
            </a:r>
            <a:endParaRPr lang="es-ES" sz="3200" dirty="0">
              <a:solidFill>
                <a:schemeClr val="bg1">
                  <a:lumMod val="75000"/>
                </a:schemeClr>
              </a:solidFill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Procedimiento de </a:t>
            </a:r>
            <a:r>
              <a:rPr lang="es-ES" sz="3200" dirty="0" smtClean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trabajo</a:t>
            </a:r>
            <a:endParaRPr lang="es-ES" sz="3200" dirty="0">
              <a:solidFill>
                <a:schemeClr val="bg1">
                  <a:lumMod val="75000"/>
                </a:schemeClr>
              </a:solidFill>
              <a:latin typeface="FiraSans-Light"/>
              <a:cs typeface="FiraSans-Light"/>
            </a:endParaRPr>
          </a:p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Integración con </a:t>
            </a:r>
            <a:r>
              <a:rPr lang="es-ES" sz="3200" dirty="0" smtClean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VEAJA</a:t>
            </a:r>
            <a:endParaRPr lang="es-ES" sz="3200" dirty="0">
              <a:solidFill>
                <a:schemeClr val="bg1">
                  <a:lumMod val="75000"/>
                </a:schemeClr>
              </a:solidFill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Validación específica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Visibilidad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Componente numerador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Procesamiento específico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solidFill>
                  <a:schemeClr val="bg1">
                    <a:lumMod val="75000"/>
                  </a:schemeClr>
                </a:solidFill>
                <a:latin typeface="FiraSans-Light"/>
                <a:cs typeface="FiraSans-Light"/>
              </a:rPr>
              <a:t>Requisitos a subsanar</a:t>
            </a:r>
          </a:p>
          <a:p>
            <a:pPr marL="527050" marR="2375535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rabicPeriod"/>
              <a:tabLst>
                <a:tab pos="887094" algn="l"/>
              </a:tabLst>
            </a:pPr>
            <a:r>
              <a:rPr lang="es-ES" sz="3600" b="1" dirty="0">
                <a:latin typeface="FiraSans-Light"/>
                <a:cs typeface="FiraSans-Light"/>
              </a:rPr>
              <a:t>Plataforma de </a:t>
            </a:r>
            <a:r>
              <a:rPr lang="es-ES" sz="3600" b="1" dirty="0" smtClean="0">
                <a:latin typeface="FiraSans-Light"/>
                <a:cs typeface="FiraSans-Light"/>
              </a:rPr>
              <a:t>Tramitación</a:t>
            </a:r>
            <a:endParaRPr lang="es-ES" sz="3600" b="1" dirty="0">
              <a:latin typeface="FiraSans-Light"/>
              <a:cs typeface="FiraSans-Light"/>
            </a:endParaRP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Arquitectura </a:t>
            </a:r>
            <a:r>
              <a:rPr lang="es-ES" sz="3200" dirty="0" err="1">
                <a:latin typeface="FiraSans-Light"/>
                <a:cs typeface="FiraSans-Light"/>
              </a:rPr>
              <a:t>Multi-Trew</a:t>
            </a:r>
            <a:r>
              <a:rPr lang="es-ES" sz="3200" dirty="0">
                <a:latin typeface="FiraSans-Light"/>
                <a:cs typeface="FiraSans-Light"/>
              </a:rPr>
              <a:t>@</a:t>
            </a:r>
          </a:p>
          <a:p>
            <a:pPr marL="984250" marR="2375535" lvl="1" indent="-514350">
              <a:lnSpc>
                <a:spcPct val="101699"/>
              </a:lnSpc>
              <a:spcBef>
                <a:spcPts val="5"/>
              </a:spcBef>
              <a:buClr>
                <a:srgbClr val="1FB38C"/>
              </a:buClr>
              <a:buFont typeface="+mj-lt"/>
              <a:buAutoNum type="alphaLcPeriod"/>
              <a:tabLst>
                <a:tab pos="887094" algn="l"/>
              </a:tabLst>
            </a:pPr>
            <a:r>
              <a:rPr lang="es-ES" sz="3200" dirty="0">
                <a:latin typeface="FiraSans-Light"/>
                <a:cs typeface="FiraSans-Light"/>
              </a:rPr>
              <a:t>Módulo WS de procesamiento específico</a:t>
            </a:r>
          </a:p>
        </p:txBody>
      </p:sp>
      <p:sp>
        <p:nvSpPr>
          <p:cNvPr id="18" name="object 13">
            <a:extLst>
              <a:ext uri="{FF2B5EF4-FFF2-40B4-BE49-F238E27FC236}">
                <a16:creationId xmlns:a16="http://schemas.microsoft.com/office/drawing/2014/main" xmlns="" id="{6A663751-2AF8-4373-806E-263C28079C30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Marcador de número de diapositiva 23">
            <a:extLst>
              <a:ext uri="{FF2B5EF4-FFF2-40B4-BE49-F238E27FC236}">
                <a16:creationId xmlns:a16="http://schemas.microsoft.com/office/drawing/2014/main" xmlns="" id="{627792F1-C3F1-4054-9F32-6A7263EC466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53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83484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8550" y="2301875"/>
            <a:ext cx="10287000" cy="821188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Arquitectura </a:t>
            </a:r>
            <a:r>
              <a:rPr lang="es-ES" sz="66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Multi-Trew</a:t>
            </a:r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@</a:t>
            </a:r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xmlns="" id="{43C7DE30-09D9-4CED-B088-E4FBDF61CB43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Marcador de número de diapositiva 23">
            <a:extLst>
              <a:ext uri="{FF2B5EF4-FFF2-40B4-BE49-F238E27FC236}">
                <a16:creationId xmlns:a16="http://schemas.microsoft.com/office/drawing/2014/main" xmlns="" id="{F76D4EC6-F4D7-4C0F-BA2E-05B92D461F3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54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318863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850" y="2682875"/>
            <a:ext cx="15392400" cy="826657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Arquitectura </a:t>
            </a:r>
            <a:r>
              <a:rPr lang="es-ES" sz="6600" dirty="0" err="1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Multi-Trew</a:t>
            </a:r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@</a:t>
            </a:r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xmlns="" id="{DF8EAA4B-5304-42BD-AEC2-38664F557CA3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Marcador de número de diapositiva 23">
            <a:extLst>
              <a:ext uri="{FF2B5EF4-FFF2-40B4-BE49-F238E27FC236}">
                <a16:creationId xmlns:a16="http://schemas.microsoft.com/office/drawing/2014/main" xmlns="" id="{C18B5446-F722-494A-ACF5-46296DD016D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55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73950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redondeado 23"/>
          <p:cNvSpPr/>
          <p:nvPr/>
        </p:nvSpPr>
        <p:spPr>
          <a:xfrm>
            <a:off x="10512005" y="2835275"/>
            <a:ext cx="6534150" cy="4727287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err="1"/>
              <a:t>PTw@ndA</a:t>
            </a:r>
            <a:endParaRPr lang="es-ES" sz="3600" dirty="0"/>
          </a:p>
        </p:txBody>
      </p:sp>
      <p:sp>
        <p:nvSpPr>
          <p:cNvPr id="28" name="Rectángulo redondeado 27"/>
          <p:cNvSpPr/>
          <p:nvPr/>
        </p:nvSpPr>
        <p:spPr>
          <a:xfrm>
            <a:off x="9578555" y="5472094"/>
            <a:ext cx="4587967" cy="3079239"/>
          </a:xfrm>
          <a:prstGeom prst="roundRect">
            <a:avLst/>
          </a:prstGeom>
          <a:solidFill>
            <a:srgbClr val="1FB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CuadroTexto 29"/>
          <p:cNvSpPr txBox="1"/>
          <p:nvPr/>
        </p:nvSpPr>
        <p:spPr>
          <a:xfrm>
            <a:off x="9730303" y="5921044"/>
            <a:ext cx="3989168" cy="40556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2400" dirty="0"/>
              <a:t>WS de procesamiento específico</a:t>
            </a: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1410" y="6324858"/>
            <a:ext cx="2161594" cy="2158035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Flecha curvada hacia la izquierda 31"/>
          <p:cNvSpPr/>
          <p:nvPr/>
        </p:nvSpPr>
        <p:spPr>
          <a:xfrm rot="16925115">
            <a:off x="6168134" y="-22984"/>
            <a:ext cx="1875612" cy="858333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Módulo WS de procesamiento específico</a:t>
            </a:r>
          </a:p>
        </p:txBody>
      </p:sp>
      <p:sp>
        <p:nvSpPr>
          <p:cNvPr id="18" name="Flecha curvada hacia la izquierda 17"/>
          <p:cNvSpPr/>
          <p:nvPr/>
        </p:nvSpPr>
        <p:spPr>
          <a:xfrm rot="15518993">
            <a:off x="5832899" y="-1000872"/>
            <a:ext cx="1625119" cy="836251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979" y="1708078"/>
            <a:ext cx="2488794" cy="24887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" name="Flecha curvada hacia la izquierda 19"/>
          <p:cNvSpPr/>
          <p:nvPr/>
        </p:nvSpPr>
        <p:spPr>
          <a:xfrm rot="6188117">
            <a:off x="5131570" y="4778540"/>
            <a:ext cx="2032706" cy="817326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376" y="9036256"/>
            <a:ext cx="1043017" cy="10430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376" y="10060277"/>
            <a:ext cx="935512" cy="9355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11" y="5161315"/>
            <a:ext cx="6452075" cy="1569813"/>
          </a:xfrm>
          <a:prstGeom prst="rect">
            <a:avLst/>
          </a:prstGeom>
        </p:spPr>
      </p:pic>
      <p:sp>
        <p:nvSpPr>
          <p:cNvPr id="25" name="object 13">
            <a:extLst>
              <a:ext uri="{FF2B5EF4-FFF2-40B4-BE49-F238E27FC236}">
                <a16:creationId xmlns:a16="http://schemas.microsoft.com/office/drawing/2014/main" xmlns="" id="{8A84B402-955B-4BBE-BC2C-431851B89675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Marcador de número de diapositiva 23">
            <a:extLst>
              <a:ext uri="{FF2B5EF4-FFF2-40B4-BE49-F238E27FC236}">
                <a16:creationId xmlns:a16="http://schemas.microsoft.com/office/drawing/2014/main" xmlns="" id="{519FA2E4-1DC2-4D9D-9321-85FFCA817C7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56</a:t>
            </a:fld>
            <a:endParaRPr lang="es-ES" spc="5" dirty="0"/>
          </a:p>
        </p:txBody>
      </p:sp>
      <p:sp>
        <p:nvSpPr>
          <p:cNvPr id="3" name="CuadroTexto 2"/>
          <p:cNvSpPr txBox="1"/>
          <p:nvPr/>
        </p:nvSpPr>
        <p:spPr>
          <a:xfrm>
            <a:off x="11271250" y="8608425"/>
            <a:ext cx="8458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rgbClr val="666666"/>
                </a:solidFill>
              </a:rPr>
              <a:t>Cambios de unidad orgánica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rgbClr val="666666"/>
                </a:solidFill>
              </a:rPr>
              <a:t>Relación entre expedientes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rgbClr val="666666"/>
                </a:solidFill>
              </a:rPr>
              <a:t>Volcado de datos en un modelo propio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rgbClr val="666666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44871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32" grpId="0" animBg="1"/>
      <p:bldP spid="18" grpId="0" animBg="1"/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13">
            <a:extLst>
              <a:ext uri="{FF2B5EF4-FFF2-40B4-BE49-F238E27FC236}">
                <a16:creationId xmlns:a16="http://schemas.microsoft.com/office/drawing/2014/main" xmlns="" id="{48C1D3E9-1375-409A-BF64-2CC46138EF51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Marcador de número de diapositiva 23">
            <a:extLst>
              <a:ext uri="{FF2B5EF4-FFF2-40B4-BE49-F238E27FC236}">
                <a16:creationId xmlns:a16="http://schemas.microsoft.com/office/drawing/2014/main" xmlns="" id="{EB63D342-ED64-4638-B38F-8534723BF25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57</a:t>
            </a:fld>
            <a:endParaRPr lang="es-ES" spc="5" dirty="0"/>
          </a:p>
        </p:txBody>
      </p:sp>
      <p:sp>
        <p:nvSpPr>
          <p:cNvPr id="7" name="CuadroTexto 6"/>
          <p:cNvSpPr txBox="1"/>
          <p:nvPr/>
        </p:nvSpPr>
        <p:spPr>
          <a:xfrm>
            <a:off x="0" y="320675"/>
            <a:ext cx="20104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Enlaces de interés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081518" y="3216275"/>
            <a:ext cx="179410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ES" sz="36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Formación a usuarios y personal </a:t>
            </a:r>
            <a:r>
              <a:rPr lang="es-ES" sz="3600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técnico:  Ventanilla </a:t>
            </a:r>
            <a:r>
              <a:rPr lang="es-ES" sz="36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Electrónica de la </a:t>
            </a:r>
            <a:r>
              <a:rPr lang="es-ES" sz="3600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Administración:</a:t>
            </a:r>
          </a:p>
          <a:p>
            <a:pPr marL="571500" indent="-571500" fontAlgn="base">
              <a:buFont typeface="Arial" panose="020B0604020202020204" pitchFamily="34" charset="0"/>
              <a:buChar char="•"/>
            </a:pPr>
            <a:r>
              <a:rPr lang="es-ES" sz="4400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  <a:hlinkClick r:id="rId2"/>
              </a:rPr>
              <a:t>https</a:t>
            </a:r>
            <a:r>
              <a:rPr lang="es-ES" sz="4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  <a:hlinkClick r:id="rId2"/>
              </a:rPr>
              <a:t>://</a:t>
            </a:r>
            <a:r>
              <a:rPr lang="es-ES" sz="4400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  <a:hlinkClick r:id="rId2"/>
              </a:rPr>
              <a:t>ws024.juntadeandalucia.es/ae/descargar/5107</a:t>
            </a:r>
            <a:r>
              <a:rPr lang="es-ES" sz="4400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  </a:t>
            </a:r>
            <a:endParaRPr lang="es-ES" sz="4400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s-ES" sz="4400" dirty="0" smtClean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fontAlgn="base"/>
            <a:r>
              <a:rPr lang="es-ES" sz="36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Formación a usuarios y personal técnico</a:t>
            </a:r>
            <a:r>
              <a:rPr lang="es-ES" sz="3600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: Plataforma </a:t>
            </a:r>
            <a:r>
              <a:rPr lang="es-ES" sz="36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de tramitación </a:t>
            </a:r>
            <a:r>
              <a:rPr lang="es-ES" sz="3600" dirty="0" err="1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w@ndA</a:t>
            </a:r>
            <a:r>
              <a:rPr lang="es-ES" sz="3600" dirty="0" smtClean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:</a:t>
            </a:r>
            <a:endParaRPr lang="es-ES" sz="3600" dirty="0">
              <a:solidFill>
                <a:srgbClr val="666666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marL="571500" indent="-571500" fontAlgn="base"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  <a:hlinkClick r:id="rId3"/>
              </a:rPr>
              <a:t>https://ws024.juntadeandalucia.es/ae/descargar/5408</a:t>
            </a:r>
            <a:r>
              <a:rPr lang="es-ES" sz="4400" dirty="0">
                <a:solidFill>
                  <a:srgbClr val="666666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594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0" y="1463675"/>
            <a:ext cx="18059400" cy="89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426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F0A9B9FD-9314-4060-9DD1-D6423D0B69D6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Arquitectura</a:t>
            </a: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Entornos</a:t>
            </a:r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xmlns="" id="{2449B7CB-90F3-45E8-B1E8-D41DD14E4329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Marcador de número de diapositiva 23">
            <a:extLst>
              <a:ext uri="{FF2B5EF4-FFF2-40B4-BE49-F238E27FC236}">
                <a16:creationId xmlns:a16="http://schemas.microsoft.com/office/drawing/2014/main" xmlns="" id="{DF41C938-771E-4E76-90CC-2B5AFF82C96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6</a:t>
            </a:fld>
            <a:endParaRPr lang="es-ES" spc="5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C7A946A7-7EAB-48C5-ADA9-A0096FD3C4A2}"/>
              </a:ext>
            </a:extLst>
          </p:cNvPr>
          <p:cNvSpPr txBox="1"/>
          <p:nvPr/>
        </p:nvSpPr>
        <p:spPr>
          <a:xfrm>
            <a:off x="3422650" y="4824701"/>
            <a:ext cx="28818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rgbClr val="007800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Ventanilla </a:t>
            </a:r>
          </a:p>
          <a:p>
            <a:pPr algn="ctr"/>
            <a:r>
              <a:rPr lang="es-ES" sz="3200" dirty="0">
                <a:solidFill>
                  <a:srgbClr val="007800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Electrónica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F1C06523-FD18-4938-819B-D7640048A7F5}"/>
              </a:ext>
            </a:extLst>
          </p:cNvPr>
          <p:cNvSpPr txBox="1"/>
          <p:nvPr/>
        </p:nvSpPr>
        <p:spPr>
          <a:xfrm>
            <a:off x="8338581" y="4867176"/>
            <a:ext cx="3347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Plataforma de </a:t>
            </a:r>
          </a:p>
          <a:p>
            <a:pPr algn="ctr"/>
            <a:r>
              <a:rPr lang="es-ES" sz="32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Tramitación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F9E913AF-DD6E-4AB8-B523-60BE57C4CFC6}"/>
              </a:ext>
            </a:extLst>
          </p:cNvPr>
          <p:cNvSpPr txBox="1"/>
          <p:nvPr/>
        </p:nvSpPr>
        <p:spPr>
          <a:xfrm>
            <a:off x="13151004" y="4943376"/>
            <a:ext cx="3347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Herramientas Habilitantes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9B735437-BBC0-4C45-A4F7-6EEB46A710DF}"/>
              </a:ext>
            </a:extLst>
          </p:cNvPr>
          <p:cNvSpPr txBox="1"/>
          <p:nvPr/>
        </p:nvSpPr>
        <p:spPr>
          <a:xfrm>
            <a:off x="3605475" y="9607665"/>
            <a:ext cx="28818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rgbClr val="007800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Ventanilla </a:t>
            </a:r>
          </a:p>
          <a:p>
            <a:pPr algn="ctr"/>
            <a:r>
              <a:rPr lang="es-ES" sz="3200" dirty="0">
                <a:solidFill>
                  <a:srgbClr val="007800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Electrónica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F131695E-8932-4F28-9B0C-4AD5A3D3CA1B}"/>
              </a:ext>
            </a:extLst>
          </p:cNvPr>
          <p:cNvSpPr txBox="1"/>
          <p:nvPr/>
        </p:nvSpPr>
        <p:spPr>
          <a:xfrm>
            <a:off x="8338581" y="9607665"/>
            <a:ext cx="3347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Plataforma de </a:t>
            </a:r>
          </a:p>
          <a:p>
            <a:pPr algn="ctr"/>
            <a:r>
              <a:rPr lang="es-ES" sz="32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Tramitación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6B24C996-1371-424A-9537-C6A3177BC440}"/>
              </a:ext>
            </a:extLst>
          </p:cNvPr>
          <p:cNvSpPr txBox="1"/>
          <p:nvPr/>
        </p:nvSpPr>
        <p:spPr>
          <a:xfrm>
            <a:off x="13257290" y="9591576"/>
            <a:ext cx="3347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Herramientas Habilitantes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xmlns="" id="{572FC1FD-3ACA-434B-A757-7ACB5810F6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301" y="3127074"/>
            <a:ext cx="1750520" cy="1750520"/>
          </a:xfrm>
          <a:prstGeom prst="rect">
            <a:avLst/>
          </a:prstGeom>
          <a:solidFill>
            <a:srgbClr val="007800"/>
          </a:solidFill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xmlns="" id="{535130D2-F9F3-4631-A9C9-EB344926B7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301" y="7851474"/>
            <a:ext cx="1750520" cy="175052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D4D324B7-97BD-4CB3-B679-9138657BF8E2}"/>
              </a:ext>
            </a:extLst>
          </p:cNvPr>
          <p:cNvSpPr txBox="1"/>
          <p:nvPr/>
        </p:nvSpPr>
        <p:spPr>
          <a:xfrm>
            <a:off x="0" y="7102475"/>
            <a:ext cx="20104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PRODUCCIÓN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2B8DB6EC-7434-4D51-97BF-8B51637EF7BB}"/>
              </a:ext>
            </a:extLst>
          </p:cNvPr>
          <p:cNvSpPr txBox="1"/>
          <p:nvPr/>
        </p:nvSpPr>
        <p:spPr>
          <a:xfrm>
            <a:off x="0" y="2454276"/>
            <a:ext cx="20104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PREPRODUCCIÓN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xmlns="" id="{6773289A-759F-44EC-866B-F3C0433108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159" y="2990187"/>
            <a:ext cx="2608864" cy="1775475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xmlns="" id="{18532E26-AE85-42C2-A4A7-0315DD8F14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986" y="7826519"/>
            <a:ext cx="2608864" cy="177547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xmlns="" id="{F76B5FDD-18B9-4792-BF38-69A90652B3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9723" y="3279474"/>
            <a:ext cx="1750520" cy="175052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xmlns="" id="{C4C3BAE7-765B-4537-A964-33ACFAC77A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1710" y="7851474"/>
            <a:ext cx="1750520" cy="175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4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3" grpId="0"/>
      <p:bldP spid="14" grpId="0"/>
      <p:bldP spid="15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xmlns="" id="{B01B5955-EAEC-4F30-B55D-E45C0677A11D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2663367" y="6416675"/>
            <a:ext cx="4079285" cy="1729591"/>
          </a:xfrm>
          <a:prstGeom prst="straightConnector1">
            <a:avLst/>
          </a:prstGeom>
          <a:ln w="38100">
            <a:solidFill>
              <a:srgbClr val="1FB38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57223563-3328-4A18-8087-567462D33F12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Arquitectura</a:t>
            </a: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Componentes y </a:t>
            </a:r>
            <a:r>
              <a:rPr lang="es-ES" sz="40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organismos</a:t>
            </a:r>
            <a:endParaRPr lang="es-ES" sz="40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xmlns="" id="{E6607E51-B757-460F-B6F6-EFCBF7355368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8279558" y="5318270"/>
            <a:ext cx="1497348" cy="1049230"/>
          </a:xfrm>
          <a:prstGeom prst="straightConnector1">
            <a:avLst/>
          </a:prstGeom>
          <a:ln w="38100">
            <a:solidFill>
              <a:srgbClr val="1FB38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xmlns="" id="{BF0F4593-01AF-4D8A-A52B-E0562CF14EA8}"/>
              </a:ext>
            </a:extLst>
          </p:cNvPr>
          <p:cNvCxnSpPr>
            <a:cxnSpLocks/>
          </p:cNvCxnSpPr>
          <p:nvPr/>
        </p:nvCxnSpPr>
        <p:spPr>
          <a:xfrm>
            <a:off x="9776906" y="5318270"/>
            <a:ext cx="1189544" cy="1049230"/>
          </a:xfrm>
          <a:prstGeom prst="straightConnector1">
            <a:avLst/>
          </a:prstGeom>
          <a:ln w="38100">
            <a:solidFill>
              <a:srgbClr val="1FB38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xmlns="" id="{29C970D3-BF11-46E4-9590-205F9E1E4006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10880012" y="4560286"/>
            <a:ext cx="5057422" cy="560004"/>
          </a:xfrm>
          <a:prstGeom prst="straightConnector1">
            <a:avLst/>
          </a:prstGeom>
          <a:ln w="38100">
            <a:solidFill>
              <a:srgbClr val="1FB38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78640404-CC4C-4599-B87E-E266A977B215}"/>
              </a:ext>
            </a:extLst>
          </p:cNvPr>
          <p:cNvSpPr txBox="1"/>
          <p:nvPr/>
        </p:nvSpPr>
        <p:spPr>
          <a:xfrm>
            <a:off x="6578922" y="7350663"/>
            <a:ext cx="1950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Trew</a:t>
            </a:r>
            <a:r>
              <a:rPr lang="es-ES" sz="24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@ </a:t>
            </a:r>
          </a:p>
          <a:p>
            <a:pPr algn="ctr"/>
            <a:r>
              <a:rPr lang="es-ES" sz="24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Organismo X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1866173F-13A8-44DD-9541-C3D30222BF33}"/>
              </a:ext>
            </a:extLst>
          </p:cNvPr>
          <p:cNvSpPr txBox="1"/>
          <p:nvPr/>
        </p:nvSpPr>
        <p:spPr>
          <a:xfrm>
            <a:off x="10798411" y="7331788"/>
            <a:ext cx="1950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Trew</a:t>
            </a:r>
            <a:r>
              <a:rPr lang="es-ES" sz="24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@ </a:t>
            </a:r>
          </a:p>
          <a:p>
            <a:pPr algn="ctr"/>
            <a:r>
              <a:rPr lang="es-ES" sz="24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Organismo Y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BF94EB15-5804-41A7-AFE3-B5F24B0CBB69}"/>
              </a:ext>
            </a:extLst>
          </p:cNvPr>
          <p:cNvSpPr txBox="1"/>
          <p:nvPr/>
        </p:nvSpPr>
        <p:spPr>
          <a:xfrm>
            <a:off x="15610183" y="5971646"/>
            <a:ext cx="2125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Trew</a:t>
            </a:r>
            <a:r>
              <a:rPr lang="es-ES" sz="24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@</a:t>
            </a:r>
          </a:p>
          <a:p>
            <a:pPr algn="ctr"/>
            <a:r>
              <a:rPr lang="es-ES" sz="24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Organismo Z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xmlns="" id="{14E868DE-1E3C-42E9-AE30-2962398D3D96}"/>
              </a:ext>
            </a:extLst>
          </p:cNvPr>
          <p:cNvSpPr txBox="1"/>
          <p:nvPr/>
        </p:nvSpPr>
        <p:spPr>
          <a:xfrm>
            <a:off x="7839159" y="3024168"/>
            <a:ext cx="37634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solidFill>
                  <a:srgbClr val="E46C0A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Ventanilla Electrónica Centralizada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576CFB58-D8FA-47FB-9B90-2DF27F108716}"/>
              </a:ext>
            </a:extLst>
          </p:cNvPr>
          <p:cNvSpPr txBox="1"/>
          <p:nvPr/>
        </p:nvSpPr>
        <p:spPr>
          <a:xfrm>
            <a:off x="8200779" y="9712146"/>
            <a:ext cx="30708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E46C0A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Plataforma de Tramitación </a:t>
            </a:r>
          </a:p>
          <a:p>
            <a:pPr algn="ctr"/>
            <a:r>
              <a:rPr lang="es-ES" sz="2400" b="1" dirty="0">
                <a:solidFill>
                  <a:srgbClr val="E46C0A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Centralizada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E45BD48C-E123-40B3-8FBF-68E8D9D333DB}"/>
              </a:ext>
            </a:extLst>
          </p:cNvPr>
          <p:cNvSpPr txBox="1"/>
          <p:nvPr/>
        </p:nvSpPr>
        <p:spPr>
          <a:xfrm>
            <a:off x="15200016" y="9460498"/>
            <a:ext cx="29462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Plataforma de Tramitación </a:t>
            </a:r>
          </a:p>
          <a:p>
            <a:pPr algn="ctr"/>
            <a:r>
              <a:rPr lang="es-ES" sz="24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Organismo Z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1EC7258E-17A2-41FB-A415-09610B9FEF6A}"/>
              </a:ext>
            </a:extLst>
          </p:cNvPr>
          <p:cNvSpPr txBox="1"/>
          <p:nvPr/>
        </p:nvSpPr>
        <p:spPr>
          <a:xfrm>
            <a:off x="1482235" y="9503506"/>
            <a:ext cx="2362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Plataforma de Tramitación </a:t>
            </a:r>
          </a:p>
          <a:p>
            <a:pPr algn="ctr"/>
            <a:r>
              <a:rPr lang="es-ES" sz="2400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Organismo 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xmlns="" id="{536474BD-AFFC-44E4-A458-FCF21BBE9C7D}"/>
              </a:ext>
            </a:extLst>
          </p:cNvPr>
          <p:cNvSpPr txBox="1"/>
          <p:nvPr/>
        </p:nvSpPr>
        <p:spPr>
          <a:xfrm>
            <a:off x="7461250" y="2059880"/>
            <a:ext cx="46636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rgbClr val="E46C0A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CONSEJERÍA DE HACIENDA, INDUSTRIA Y ENERGÍA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xmlns="" id="{B0B3D42C-265D-4726-971F-057DB86D6B5F}"/>
              </a:ext>
            </a:extLst>
          </p:cNvPr>
          <p:cNvSpPr txBox="1"/>
          <p:nvPr/>
        </p:nvSpPr>
        <p:spPr>
          <a:xfrm>
            <a:off x="1746250" y="2964130"/>
            <a:ext cx="2616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ORGANISMO X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xmlns="" id="{7F4AD203-5396-435D-B208-5298E9E6369C}"/>
              </a:ext>
            </a:extLst>
          </p:cNvPr>
          <p:cNvSpPr txBox="1"/>
          <p:nvPr/>
        </p:nvSpPr>
        <p:spPr>
          <a:xfrm>
            <a:off x="15352439" y="3099134"/>
            <a:ext cx="2660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rgbClr val="1FB38C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ORGANISMO 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xmlns="" id="{0C9FFEC0-8F7B-4AD0-BDC2-3C75AD4275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16" y="1839212"/>
            <a:ext cx="1125650" cy="112565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xmlns="" id="{4182704E-73DA-4A3E-B444-FBEB9302FA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7864" y="1985417"/>
            <a:ext cx="1125650" cy="112565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xmlns="" id="{3A22E340-7635-448E-9F6E-8C7BE747A9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450" y="5814495"/>
            <a:ext cx="1471419" cy="1471419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xmlns="" id="{D7B39465-E1F0-41C3-BAE2-AD2C2CFB65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7776" y="5833922"/>
            <a:ext cx="1471419" cy="1471419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xmlns="" id="{87D20769-0173-40AD-AD89-FD422E44D1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7434" y="4384580"/>
            <a:ext cx="1471419" cy="1471419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xmlns="" id="{91D7776D-EA3F-45DD-A5E7-9F7279EB30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450" y="3825875"/>
            <a:ext cx="2192911" cy="1492395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xmlns="" id="{3FC6D305-4DAF-4AC8-B96E-8861227AC9A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250" y="8214280"/>
            <a:ext cx="1471419" cy="147141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xmlns="" id="{CDCDBC6E-9A00-4830-85E6-3329F6413C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657" y="8146266"/>
            <a:ext cx="1471419" cy="1471419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xmlns="" id="{EA3751B2-E587-4934-85B6-C96AAC3CBCB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7434" y="8016875"/>
            <a:ext cx="1471419" cy="1471419"/>
          </a:xfrm>
          <a:prstGeom prst="rect">
            <a:avLst/>
          </a:prstGeom>
        </p:spPr>
      </p:pic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xmlns="" id="{CBFD1A2C-A123-42A3-B4C7-8BAB90A73FC1}"/>
              </a:ext>
            </a:extLst>
          </p:cNvPr>
          <p:cNvCxnSpPr>
            <a:cxnSpLocks/>
            <a:stCxn id="32" idx="0"/>
            <a:endCxn id="16" idx="2"/>
          </p:cNvCxnSpPr>
          <p:nvPr/>
        </p:nvCxnSpPr>
        <p:spPr>
          <a:xfrm flipH="1" flipV="1">
            <a:off x="16673143" y="6802643"/>
            <a:ext cx="1" cy="1214232"/>
          </a:xfrm>
          <a:prstGeom prst="straightConnector1">
            <a:avLst/>
          </a:prstGeom>
          <a:ln w="38100">
            <a:solidFill>
              <a:srgbClr val="1FB38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xmlns="" id="{405D2EFE-AA07-4B9B-ADB1-F7CBDC6FE7A2}"/>
              </a:ext>
            </a:extLst>
          </p:cNvPr>
          <p:cNvCxnSpPr>
            <a:cxnSpLocks/>
            <a:endCxn id="14" idx="2"/>
          </p:cNvCxnSpPr>
          <p:nvPr/>
        </p:nvCxnSpPr>
        <p:spPr>
          <a:xfrm flipH="1" flipV="1">
            <a:off x="7553996" y="8181660"/>
            <a:ext cx="1381237" cy="749615"/>
          </a:xfrm>
          <a:prstGeom prst="straightConnector1">
            <a:avLst/>
          </a:prstGeom>
          <a:ln w="38100">
            <a:solidFill>
              <a:srgbClr val="1FB38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xmlns="" id="{1174F8A0-85CD-4210-9B81-578789FA2F23}"/>
              </a:ext>
            </a:extLst>
          </p:cNvPr>
          <p:cNvCxnSpPr>
            <a:cxnSpLocks/>
            <a:stCxn id="30" idx="3"/>
            <a:endCxn id="15" idx="2"/>
          </p:cNvCxnSpPr>
          <p:nvPr/>
        </p:nvCxnSpPr>
        <p:spPr>
          <a:xfrm flipV="1">
            <a:off x="10456669" y="8162785"/>
            <a:ext cx="1316816" cy="787205"/>
          </a:xfrm>
          <a:prstGeom prst="straightConnector1">
            <a:avLst/>
          </a:prstGeom>
          <a:ln w="38100">
            <a:solidFill>
              <a:srgbClr val="1FB38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1">
            <a:extLst>
              <a:ext uri="{FF2B5EF4-FFF2-40B4-BE49-F238E27FC236}">
                <a16:creationId xmlns:a16="http://schemas.microsoft.com/office/drawing/2014/main" xmlns="" id="{53CC3BF3-649B-4C9C-B2B7-FA4D43CF8964}"/>
              </a:ext>
            </a:extLst>
          </p:cNvPr>
          <p:cNvSpPr/>
          <p:nvPr/>
        </p:nvSpPr>
        <p:spPr>
          <a:xfrm rot="5400000">
            <a:off x="5127373" y="2228448"/>
            <a:ext cx="9096851" cy="8728403"/>
          </a:xfrm>
          <a:prstGeom prst="rect">
            <a:avLst/>
          </a:prstGeom>
          <a:gradFill>
            <a:gsLst>
              <a:gs pos="0">
                <a:srgbClr val="CEF6EC">
                  <a:alpha val="50000"/>
                </a:srgbClr>
              </a:gs>
              <a:gs pos="100000">
                <a:srgbClr val="70E2C1">
                  <a:alpha val="0"/>
                </a:srgbClr>
              </a:gs>
            </a:gsLst>
            <a:lin ang="18900000" scaled="1"/>
          </a:gradFill>
          <a:ln w="15875" cap="flat" cmpd="sng" algn="ctr">
            <a:solidFill>
              <a:srgbClr val="1FB38C"/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8" name="object 13">
            <a:extLst>
              <a:ext uri="{FF2B5EF4-FFF2-40B4-BE49-F238E27FC236}">
                <a16:creationId xmlns:a16="http://schemas.microsoft.com/office/drawing/2014/main" xmlns="" id="{80D849F6-9834-40B7-97FE-64DDBE09BF71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Marcador de número de diapositiva 23">
            <a:extLst>
              <a:ext uri="{FF2B5EF4-FFF2-40B4-BE49-F238E27FC236}">
                <a16:creationId xmlns:a16="http://schemas.microsoft.com/office/drawing/2014/main" xmlns="" id="{33679E15-9195-4A54-B02E-A8DE48440F0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7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3466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0" y="2832165"/>
            <a:ext cx="20068761" cy="57181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22"/>
          <p:cNvSpPr txBox="1"/>
          <p:nvPr/>
        </p:nvSpPr>
        <p:spPr>
          <a:xfrm>
            <a:off x="4921446" y="3639373"/>
            <a:ext cx="2004695" cy="1090683"/>
          </a:xfrm>
          <a:prstGeom prst="rect">
            <a:avLst/>
          </a:prstGeom>
        </p:spPr>
        <p:txBody>
          <a:bodyPr vert="horz" wrap="square" lIns="0" tIns="198755" rIns="0" bIns="0" rtlCol="0">
            <a:spAutoFit/>
          </a:bodyPr>
          <a:lstStyle/>
          <a:p>
            <a:pPr marL="84455" algn="ctr">
              <a:lnSpc>
                <a:spcPct val="100000"/>
              </a:lnSpc>
              <a:spcBef>
                <a:spcPts val="1565"/>
              </a:spcBef>
            </a:pPr>
            <a:r>
              <a:rPr lang="es-ES" sz="2400" spc="20" dirty="0">
                <a:solidFill>
                  <a:srgbClr val="FFFFFF"/>
                </a:solidFill>
                <a:latin typeface="FiraSans-Medium"/>
                <a:cs typeface="FiraSans-Medium"/>
              </a:rPr>
              <a:t>FAMILIA 1</a:t>
            </a:r>
          </a:p>
          <a:p>
            <a:pPr marL="84455" algn="ctr">
              <a:lnSpc>
                <a:spcPct val="100000"/>
              </a:lnSpc>
              <a:spcBef>
                <a:spcPts val="1565"/>
              </a:spcBef>
            </a:pPr>
            <a:r>
              <a:rPr lang="es-ES" sz="2050" spc="20" dirty="0">
                <a:solidFill>
                  <a:srgbClr val="FFFFFF"/>
                </a:solidFill>
                <a:latin typeface="FiraSans-Medium"/>
                <a:cs typeface="FiraSans-Light"/>
              </a:rPr>
              <a:t>Tipo II</a:t>
            </a:r>
            <a:endParaRPr sz="1400" dirty="0">
              <a:latin typeface="FiraSans-Light"/>
              <a:cs typeface="FiraSans-Ligh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016499" y="3639372"/>
            <a:ext cx="2004695" cy="1090683"/>
          </a:xfrm>
          <a:prstGeom prst="rect">
            <a:avLst/>
          </a:prstGeom>
        </p:spPr>
        <p:txBody>
          <a:bodyPr vert="horz" wrap="square" lIns="0" tIns="198755" rIns="0" bIns="0" rtlCol="0">
            <a:spAutoFit/>
          </a:bodyPr>
          <a:lstStyle/>
          <a:p>
            <a:pPr marL="84455" algn="ctr">
              <a:lnSpc>
                <a:spcPct val="100000"/>
              </a:lnSpc>
              <a:spcBef>
                <a:spcPts val="1565"/>
              </a:spcBef>
            </a:pPr>
            <a:r>
              <a:rPr lang="es-ES" sz="2400" spc="20" dirty="0">
                <a:solidFill>
                  <a:srgbClr val="FFFFFF"/>
                </a:solidFill>
                <a:latin typeface="FiraSans-Medium"/>
                <a:cs typeface="FiraSans-Medium"/>
              </a:rPr>
              <a:t>FAMILIA 2</a:t>
            </a:r>
          </a:p>
          <a:p>
            <a:pPr marL="84455" algn="ctr">
              <a:lnSpc>
                <a:spcPct val="100000"/>
              </a:lnSpc>
              <a:spcBef>
                <a:spcPts val="1565"/>
              </a:spcBef>
            </a:pPr>
            <a:r>
              <a:rPr lang="es-ES" sz="2050" spc="20" dirty="0">
                <a:solidFill>
                  <a:srgbClr val="FFFFFF"/>
                </a:solidFill>
                <a:latin typeface="FiraSans-Medium"/>
                <a:cs typeface="FiraSans-Light"/>
              </a:rPr>
              <a:t>TIPO II</a:t>
            </a:r>
            <a:endParaRPr sz="1400" dirty="0">
              <a:latin typeface="FiraSans-Light"/>
              <a:cs typeface="FiraSans-Ligh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23108" y="6466054"/>
            <a:ext cx="2004695" cy="1090683"/>
          </a:xfrm>
          <a:prstGeom prst="rect">
            <a:avLst/>
          </a:prstGeom>
        </p:spPr>
        <p:txBody>
          <a:bodyPr vert="horz" wrap="square" lIns="0" tIns="198755" rIns="0" bIns="0" rtlCol="0">
            <a:spAutoFit/>
          </a:bodyPr>
          <a:lstStyle/>
          <a:p>
            <a:pPr marL="84455" algn="ctr">
              <a:lnSpc>
                <a:spcPct val="100000"/>
              </a:lnSpc>
              <a:spcBef>
                <a:spcPts val="1565"/>
              </a:spcBef>
            </a:pPr>
            <a:r>
              <a:rPr lang="es-ES" sz="2400" spc="20" dirty="0">
                <a:solidFill>
                  <a:srgbClr val="FFFFFF"/>
                </a:solidFill>
                <a:latin typeface="FiraSans-Medium"/>
                <a:cs typeface="FiraSans-Medium"/>
              </a:rPr>
              <a:t>FAMILIA 1</a:t>
            </a:r>
          </a:p>
          <a:p>
            <a:pPr marL="84455" algn="ctr">
              <a:lnSpc>
                <a:spcPct val="100000"/>
              </a:lnSpc>
              <a:spcBef>
                <a:spcPts val="1565"/>
              </a:spcBef>
            </a:pPr>
            <a:r>
              <a:rPr lang="es-ES" sz="2050" spc="20" dirty="0">
                <a:solidFill>
                  <a:srgbClr val="FFFFFF"/>
                </a:solidFill>
                <a:latin typeface="FiraSans-Medium"/>
                <a:cs typeface="FiraSans-Light"/>
              </a:rPr>
              <a:t>Tipo I</a:t>
            </a:r>
            <a:endParaRPr sz="1400" dirty="0">
              <a:latin typeface="FiraSans-Light"/>
              <a:cs typeface="FiraSans-Ligh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913052" y="6391072"/>
            <a:ext cx="2004695" cy="1090683"/>
          </a:xfrm>
          <a:prstGeom prst="rect">
            <a:avLst/>
          </a:prstGeom>
        </p:spPr>
        <p:txBody>
          <a:bodyPr vert="horz" wrap="square" lIns="0" tIns="198755" rIns="0" bIns="0" rtlCol="0">
            <a:spAutoFit/>
          </a:bodyPr>
          <a:lstStyle/>
          <a:p>
            <a:pPr marL="84455" algn="ctr">
              <a:lnSpc>
                <a:spcPct val="100000"/>
              </a:lnSpc>
              <a:spcBef>
                <a:spcPts val="1565"/>
              </a:spcBef>
            </a:pPr>
            <a:r>
              <a:rPr lang="es-ES" sz="2400" spc="20" dirty="0">
                <a:solidFill>
                  <a:srgbClr val="FFFFFF"/>
                </a:solidFill>
                <a:latin typeface="FiraSans-Medium"/>
                <a:cs typeface="FiraSans-Medium"/>
              </a:rPr>
              <a:t>FAMILIA 1 </a:t>
            </a:r>
          </a:p>
          <a:p>
            <a:pPr marL="84455" algn="ctr">
              <a:lnSpc>
                <a:spcPct val="100000"/>
              </a:lnSpc>
              <a:spcBef>
                <a:spcPts val="1565"/>
              </a:spcBef>
            </a:pPr>
            <a:r>
              <a:rPr lang="es-ES" sz="2050" spc="20" dirty="0">
                <a:solidFill>
                  <a:srgbClr val="FFFFFF"/>
                </a:solidFill>
                <a:latin typeface="FiraSans-Medium"/>
                <a:cs typeface="FiraSans-Light"/>
              </a:rPr>
              <a:t>TIPO III</a:t>
            </a:r>
            <a:endParaRPr sz="1400" dirty="0">
              <a:latin typeface="FiraSans-Light"/>
              <a:cs typeface="FiraSans-Ligh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7039615" y="6466053"/>
            <a:ext cx="2004695" cy="1090683"/>
          </a:xfrm>
          <a:prstGeom prst="rect">
            <a:avLst/>
          </a:prstGeom>
        </p:spPr>
        <p:txBody>
          <a:bodyPr vert="horz" wrap="square" lIns="0" tIns="198755" rIns="0" bIns="0" rtlCol="0">
            <a:spAutoFit/>
          </a:bodyPr>
          <a:lstStyle/>
          <a:p>
            <a:pPr marL="84455" algn="ctr">
              <a:lnSpc>
                <a:spcPct val="100000"/>
              </a:lnSpc>
              <a:spcBef>
                <a:spcPts val="1565"/>
              </a:spcBef>
            </a:pPr>
            <a:r>
              <a:rPr lang="es-ES" sz="2400" spc="20" dirty="0">
                <a:solidFill>
                  <a:srgbClr val="FFFFFF"/>
                </a:solidFill>
                <a:latin typeface="FiraSans-Medium"/>
                <a:cs typeface="FiraSans-Medium"/>
              </a:rPr>
              <a:t>FAMILIA 2</a:t>
            </a:r>
          </a:p>
          <a:p>
            <a:pPr marL="84455" algn="ctr">
              <a:lnSpc>
                <a:spcPct val="100000"/>
              </a:lnSpc>
              <a:spcBef>
                <a:spcPts val="1565"/>
              </a:spcBef>
            </a:pPr>
            <a:r>
              <a:rPr lang="es-ES" sz="2050" spc="20" dirty="0">
                <a:solidFill>
                  <a:srgbClr val="FFFFFF"/>
                </a:solidFill>
                <a:latin typeface="FiraSans-Medium"/>
                <a:cs typeface="FiraSans-Light"/>
              </a:rPr>
              <a:t>TIPO III</a:t>
            </a:r>
            <a:endParaRPr sz="1400" dirty="0">
              <a:latin typeface="FiraSans-Light"/>
              <a:cs typeface="FiraSans-Light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xmlns="" id="{938780EB-3F85-4E1D-B45B-F71F5B035F7F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58" y="2832165"/>
            <a:ext cx="1724025" cy="2705100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xmlns="" id="{98546D4C-2591-4193-B3CB-D03037EAA8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2765" y="5972387"/>
            <a:ext cx="3962400" cy="2152841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xmlns="" id="{EF0104D7-FE9B-4576-BAB6-4041E3D2BC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971" y="5877720"/>
            <a:ext cx="3819647" cy="221349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xmlns="" id="{82414F57-CD9C-4D74-BB24-3C465FD3811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667" y="3230485"/>
            <a:ext cx="3761467" cy="221349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xmlns="" id="{44482163-EAA3-432B-85E7-AD2A3EFAE3B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241559" y="3081273"/>
            <a:ext cx="3600915" cy="2406235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xmlns="" id="{FC2FA512-6E27-49C6-8100-928A4009D953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Procedimiento de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trabajo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Árboles de </a:t>
            </a:r>
            <a:r>
              <a:rPr lang="es-ES" sz="40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tramitación</a:t>
            </a:r>
            <a:endParaRPr lang="es-ES" sz="40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xmlns="" id="{932DC22B-E968-43BD-8B89-56BDF4506C8B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Marcador de número de diapositiva 23">
            <a:extLst>
              <a:ext uri="{FF2B5EF4-FFF2-40B4-BE49-F238E27FC236}">
                <a16:creationId xmlns:a16="http://schemas.microsoft.com/office/drawing/2014/main" xmlns="" id="{2F96D04F-3B51-4B5C-8F3F-D4BF5456CA2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8</a:t>
            </a:fld>
            <a:endParaRPr lang="es-ES" spc="5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xmlns="" id="{49A6B21C-F949-433B-AF7D-210F0A3CC5B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367250" y="9410700"/>
            <a:ext cx="2438400" cy="1890712"/>
          </a:xfrm>
          <a:prstGeom prst="rect">
            <a:avLst/>
          </a:prstGeom>
        </p:spPr>
      </p:pic>
      <p:sp>
        <p:nvSpPr>
          <p:cNvPr id="20" name="Rectángulo redondeado 8">
            <a:extLst>
              <a:ext uri="{FF2B5EF4-FFF2-40B4-BE49-F238E27FC236}">
                <a16:creationId xmlns:a16="http://schemas.microsoft.com/office/drawing/2014/main" xmlns="" id="{283B315B-6156-4D3F-BE3D-C4659CE8DBDE}"/>
              </a:ext>
            </a:extLst>
          </p:cNvPr>
          <p:cNvSpPr/>
          <p:nvPr/>
        </p:nvSpPr>
        <p:spPr>
          <a:xfrm>
            <a:off x="6318250" y="9835741"/>
            <a:ext cx="10866438" cy="7842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solidFill>
                  <a:schemeClr val="tx1"/>
                </a:solidFill>
              </a:rPr>
              <a:t>Los árboles específicos de tramitación son diseñados por los organismos</a:t>
            </a:r>
          </a:p>
        </p:txBody>
      </p:sp>
    </p:spTree>
    <p:extLst>
      <p:ext uri="{BB962C8B-B14F-4D97-AF65-F5344CB8AC3E}">
        <p14:creationId xmlns:p14="http://schemas.microsoft.com/office/powerpoint/2010/main" val="343576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6" grpId="0"/>
      <p:bldP spid="28" grpId="0"/>
      <p:bldP spid="30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upo 56">
            <a:extLst>
              <a:ext uri="{FF2B5EF4-FFF2-40B4-BE49-F238E27FC236}">
                <a16:creationId xmlns:a16="http://schemas.microsoft.com/office/drawing/2014/main" xmlns="" id="{2A31408E-22DB-4799-B7E9-30C6FE5B3A7C}"/>
              </a:ext>
            </a:extLst>
          </p:cNvPr>
          <p:cNvGrpSpPr/>
          <p:nvPr/>
        </p:nvGrpSpPr>
        <p:grpSpPr>
          <a:xfrm>
            <a:off x="16480064" y="8583121"/>
            <a:ext cx="3434079" cy="2517452"/>
            <a:chOff x="10956880" y="4689571"/>
            <a:chExt cx="3434079" cy="2517452"/>
          </a:xfrm>
        </p:grpSpPr>
        <p:sp>
          <p:nvSpPr>
            <p:cNvPr id="7" name="object 7"/>
            <p:cNvSpPr/>
            <p:nvPr/>
          </p:nvSpPr>
          <p:spPr>
            <a:xfrm>
              <a:off x="13080240" y="5923358"/>
              <a:ext cx="156210" cy="156210"/>
            </a:xfrm>
            <a:custGeom>
              <a:avLst/>
              <a:gdLst/>
              <a:ahLst/>
              <a:cxnLst/>
              <a:rect l="l" t="t" r="r" b="b"/>
              <a:pathLst>
                <a:path w="156209" h="156210">
                  <a:moveTo>
                    <a:pt x="0" y="156058"/>
                  </a:moveTo>
                  <a:lnTo>
                    <a:pt x="156058" y="156058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56058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3080240" y="5923358"/>
              <a:ext cx="156210" cy="156210"/>
            </a:xfrm>
            <a:custGeom>
              <a:avLst/>
              <a:gdLst/>
              <a:ahLst/>
              <a:cxnLst/>
              <a:rect l="l" t="t" r="r" b="b"/>
              <a:pathLst>
                <a:path w="156209" h="156210">
                  <a:moveTo>
                    <a:pt x="0" y="156058"/>
                  </a:moveTo>
                  <a:lnTo>
                    <a:pt x="156058" y="156058"/>
                  </a:lnTo>
                  <a:lnTo>
                    <a:pt x="156058" y="0"/>
                  </a:lnTo>
                  <a:lnTo>
                    <a:pt x="0" y="0"/>
                  </a:lnTo>
                  <a:lnTo>
                    <a:pt x="0" y="156058"/>
                  </a:lnTo>
                  <a:close/>
                </a:path>
              </a:pathLst>
            </a:custGeom>
            <a:ln w="431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072964" y="4845084"/>
              <a:ext cx="3215640" cy="2282825"/>
            </a:xfrm>
            <a:custGeom>
              <a:avLst/>
              <a:gdLst/>
              <a:ahLst/>
              <a:cxnLst/>
              <a:rect l="l" t="t" r="r" b="b"/>
              <a:pathLst>
                <a:path w="3215640" h="2282825">
                  <a:moveTo>
                    <a:pt x="3102408" y="0"/>
                  </a:moveTo>
                  <a:lnTo>
                    <a:pt x="94237" y="0"/>
                  </a:lnTo>
                  <a:lnTo>
                    <a:pt x="39756" y="1472"/>
                  </a:lnTo>
                  <a:lnTo>
                    <a:pt x="11779" y="11779"/>
                  </a:lnTo>
                  <a:lnTo>
                    <a:pt x="1472" y="39756"/>
                  </a:lnTo>
                  <a:lnTo>
                    <a:pt x="0" y="94237"/>
                  </a:lnTo>
                  <a:lnTo>
                    <a:pt x="0" y="2136940"/>
                  </a:lnTo>
                  <a:lnTo>
                    <a:pt x="2273" y="2220998"/>
                  </a:lnTo>
                  <a:lnTo>
                    <a:pt x="18178" y="2264164"/>
                  </a:lnTo>
                  <a:lnTo>
                    <a:pt x="61346" y="2280067"/>
                  </a:lnTo>
                  <a:lnTo>
                    <a:pt x="145398" y="2282338"/>
                  </a:lnTo>
                  <a:lnTo>
                    <a:pt x="3070388" y="2282338"/>
                  </a:lnTo>
                  <a:lnTo>
                    <a:pt x="3154441" y="2280066"/>
                  </a:lnTo>
                  <a:lnTo>
                    <a:pt x="3197568" y="2264162"/>
                  </a:lnTo>
                  <a:lnTo>
                    <a:pt x="3213364" y="2220994"/>
                  </a:lnTo>
                  <a:lnTo>
                    <a:pt x="3215430" y="2136929"/>
                  </a:lnTo>
                  <a:lnTo>
                    <a:pt x="3210436" y="145398"/>
                  </a:lnTo>
                  <a:lnTo>
                    <a:pt x="3208542" y="61340"/>
                  </a:lnTo>
                  <a:lnTo>
                    <a:pt x="3196657" y="18174"/>
                  </a:lnTo>
                  <a:lnTo>
                    <a:pt x="3164655" y="2271"/>
                  </a:lnTo>
                  <a:lnTo>
                    <a:pt x="31024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1072964" y="4845084"/>
              <a:ext cx="3215640" cy="2282825"/>
            </a:xfrm>
            <a:custGeom>
              <a:avLst/>
              <a:gdLst/>
              <a:ahLst/>
              <a:cxnLst/>
              <a:rect l="l" t="t" r="r" b="b"/>
              <a:pathLst>
                <a:path w="3215640" h="2282825">
                  <a:moveTo>
                    <a:pt x="2994746" y="0"/>
                  </a:moveTo>
                  <a:lnTo>
                    <a:pt x="3102408" y="0"/>
                  </a:lnTo>
                  <a:lnTo>
                    <a:pt x="3164655" y="2271"/>
                  </a:lnTo>
                  <a:lnTo>
                    <a:pt x="3196657" y="18174"/>
                  </a:lnTo>
                  <a:lnTo>
                    <a:pt x="3208542" y="61340"/>
                  </a:lnTo>
                  <a:lnTo>
                    <a:pt x="3210436" y="145398"/>
                  </a:lnTo>
                  <a:lnTo>
                    <a:pt x="3215430" y="2136940"/>
                  </a:lnTo>
                  <a:lnTo>
                    <a:pt x="3213364" y="2220998"/>
                  </a:lnTo>
                  <a:lnTo>
                    <a:pt x="3197567" y="2264164"/>
                  </a:lnTo>
                  <a:lnTo>
                    <a:pt x="3154441" y="2280067"/>
                  </a:lnTo>
                  <a:lnTo>
                    <a:pt x="3070388" y="2282338"/>
                  </a:lnTo>
                  <a:lnTo>
                    <a:pt x="145398" y="2282338"/>
                  </a:lnTo>
                  <a:lnTo>
                    <a:pt x="61340" y="2280066"/>
                  </a:lnTo>
                  <a:lnTo>
                    <a:pt x="18174" y="2264162"/>
                  </a:lnTo>
                  <a:lnTo>
                    <a:pt x="2271" y="2220994"/>
                  </a:lnTo>
                  <a:lnTo>
                    <a:pt x="0" y="2136929"/>
                  </a:lnTo>
                  <a:lnTo>
                    <a:pt x="0" y="94237"/>
                  </a:lnTo>
                  <a:lnTo>
                    <a:pt x="1472" y="39756"/>
                  </a:lnTo>
                  <a:lnTo>
                    <a:pt x="11779" y="11779"/>
                  </a:lnTo>
                  <a:lnTo>
                    <a:pt x="39756" y="1472"/>
                  </a:lnTo>
                  <a:lnTo>
                    <a:pt x="94237" y="0"/>
                  </a:lnTo>
                  <a:lnTo>
                    <a:pt x="211878" y="0"/>
                  </a:lnTo>
                </a:path>
              </a:pathLst>
            </a:custGeom>
            <a:ln w="36354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956880" y="4752253"/>
              <a:ext cx="3434079" cy="2398395"/>
            </a:xfrm>
            <a:custGeom>
              <a:avLst/>
              <a:gdLst/>
              <a:ahLst/>
              <a:cxnLst/>
              <a:rect l="l" t="t" r="r" b="b"/>
              <a:pathLst>
                <a:path w="3434080" h="2398395">
                  <a:moveTo>
                    <a:pt x="0" y="0"/>
                  </a:moveTo>
                  <a:lnTo>
                    <a:pt x="3434031" y="0"/>
                  </a:lnTo>
                  <a:lnTo>
                    <a:pt x="3434031" y="2397832"/>
                  </a:lnTo>
                  <a:lnTo>
                    <a:pt x="0" y="2397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>
                <a:alpha val="13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214316" y="4689571"/>
              <a:ext cx="2785110" cy="2420620"/>
            </a:xfrm>
            <a:custGeom>
              <a:avLst/>
              <a:gdLst/>
              <a:ahLst/>
              <a:cxnLst/>
              <a:rect l="l" t="t" r="r" b="b"/>
              <a:pathLst>
                <a:path w="2785109" h="2420620">
                  <a:moveTo>
                    <a:pt x="1385894" y="2347409"/>
                  </a:moveTo>
                  <a:lnTo>
                    <a:pt x="1385894" y="2420167"/>
                  </a:lnTo>
                  <a:lnTo>
                    <a:pt x="1390545" y="2373706"/>
                  </a:lnTo>
                  <a:lnTo>
                    <a:pt x="1392272" y="2368102"/>
                  </a:lnTo>
                  <a:lnTo>
                    <a:pt x="1385894" y="2347409"/>
                  </a:lnTo>
                  <a:close/>
                </a:path>
                <a:path w="2785109" h="2420620">
                  <a:moveTo>
                    <a:pt x="1398648" y="2347419"/>
                  </a:moveTo>
                  <a:lnTo>
                    <a:pt x="1392272" y="2368102"/>
                  </a:lnTo>
                  <a:lnTo>
                    <a:pt x="1393999" y="2373706"/>
                  </a:lnTo>
                  <a:lnTo>
                    <a:pt x="1398648" y="2420167"/>
                  </a:lnTo>
                  <a:lnTo>
                    <a:pt x="1398648" y="2347419"/>
                  </a:lnTo>
                  <a:close/>
                </a:path>
                <a:path w="2785109" h="2420620">
                  <a:moveTo>
                    <a:pt x="2784501" y="0"/>
                  </a:moveTo>
                  <a:lnTo>
                    <a:pt x="1614767" y="0"/>
                  </a:lnTo>
                  <a:lnTo>
                    <a:pt x="1568644" y="4684"/>
                  </a:lnTo>
                  <a:lnTo>
                    <a:pt x="1525683" y="18120"/>
                  </a:lnTo>
                  <a:lnTo>
                    <a:pt x="1486806" y="39377"/>
                  </a:lnTo>
                  <a:lnTo>
                    <a:pt x="1452933" y="67529"/>
                  </a:lnTo>
                  <a:lnTo>
                    <a:pt x="1424985" y="101646"/>
                  </a:lnTo>
                  <a:lnTo>
                    <a:pt x="1403882" y="140800"/>
                  </a:lnTo>
                  <a:lnTo>
                    <a:pt x="1392272" y="178459"/>
                  </a:lnTo>
                  <a:lnTo>
                    <a:pt x="1393999" y="184063"/>
                  </a:lnTo>
                  <a:lnTo>
                    <a:pt x="1398648" y="230506"/>
                  </a:lnTo>
                  <a:lnTo>
                    <a:pt x="1398648" y="2347419"/>
                  </a:lnTo>
                  <a:lnTo>
                    <a:pt x="1403882" y="2330441"/>
                  </a:lnTo>
                  <a:lnTo>
                    <a:pt x="1424985" y="2291298"/>
                  </a:lnTo>
                  <a:lnTo>
                    <a:pt x="1452933" y="2257199"/>
                  </a:lnTo>
                  <a:lnTo>
                    <a:pt x="1486806" y="2229069"/>
                  </a:lnTo>
                  <a:lnTo>
                    <a:pt x="1525683" y="2207832"/>
                  </a:lnTo>
                  <a:lnTo>
                    <a:pt x="1568644" y="2194412"/>
                  </a:lnTo>
                  <a:lnTo>
                    <a:pt x="1614767" y="2189734"/>
                  </a:lnTo>
                  <a:lnTo>
                    <a:pt x="2784501" y="2188142"/>
                  </a:lnTo>
                  <a:lnTo>
                    <a:pt x="2784501" y="0"/>
                  </a:lnTo>
                  <a:close/>
                </a:path>
                <a:path w="2785109" h="2420620">
                  <a:moveTo>
                    <a:pt x="1169775" y="0"/>
                  </a:moveTo>
                  <a:lnTo>
                    <a:pt x="0" y="0"/>
                  </a:lnTo>
                  <a:lnTo>
                    <a:pt x="0" y="2189734"/>
                  </a:lnTo>
                  <a:lnTo>
                    <a:pt x="1169775" y="2189734"/>
                  </a:lnTo>
                  <a:lnTo>
                    <a:pt x="1215908" y="2194412"/>
                  </a:lnTo>
                  <a:lnTo>
                    <a:pt x="1258872" y="2207832"/>
                  </a:lnTo>
                  <a:lnTo>
                    <a:pt x="1297750" y="2229069"/>
                  </a:lnTo>
                  <a:lnTo>
                    <a:pt x="1331621" y="2257199"/>
                  </a:lnTo>
                  <a:lnTo>
                    <a:pt x="1359566" y="2291298"/>
                  </a:lnTo>
                  <a:lnTo>
                    <a:pt x="1380665" y="2330441"/>
                  </a:lnTo>
                  <a:lnTo>
                    <a:pt x="1385894" y="2347409"/>
                  </a:lnTo>
                  <a:lnTo>
                    <a:pt x="1385894" y="230506"/>
                  </a:lnTo>
                  <a:lnTo>
                    <a:pt x="1390545" y="184063"/>
                  </a:lnTo>
                  <a:lnTo>
                    <a:pt x="1392272" y="178459"/>
                  </a:lnTo>
                  <a:lnTo>
                    <a:pt x="1380665" y="140800"/>
                  </a:lnTo>
                  <a:lnTo>
                    <a:pt x="1359566" y="101646"/>
                  </a:lnTo>
                  <a:lnTo>
                    <a:pt x="1331621" y="67529"/>
                  </a:lnTo>
                  <a:lnTo>
                    <a:pt x="1297750" y="39377"/>
                  </a:lnTo>
                  <a:lnTo>
                    <a:pt x="1258872" y="18120"/>
                  </a:lnTo>
                  <a:lnTo>
                    <a:pt x="1215908" y="4684"/>
                  </a:lnTo>
                  <a:lnTo>
                    <a:pt x="11697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1214316" y="4689571"/>
              <a:ext cx="1398905" cy="2420620"/>
            </a:xfrm>
            <a:custGeom>
              <a:avLst/>
              <a:gdLst/>
              <a:ahLst/>
              <a:cxnLst/>
              <a:rect l="l" t="t" r="r" b="b"/>
              <a:pathLst>
                <a:path w="1398904" h="2420620">
                  <a:moveTo>
                    <a:pt x="1169775" y="0"/>
                  </a:moveTo>
                  <a:lnTo>
                    <a:pt x="0" y="0"/>
                  </a:lnTo>
                  <a:lnTo>
                    <a:pt x="0" y="2189734"/>
                  </a:lnTo>
                  <a:lnTo>
                    <a:pt x="1169775" y="2189734"/>
                  </a:lnTo>
                  <a:lnTo>
                    <a:pt x="1215908" y="2194412"/>
                  </a:lnTo>
                  <a:lnTo>
                    <a:pt x="1258872" y="2207832"/>
                  </a:lnTo>
                  <a:lnTo>
                    <a:pt x="1297750" y="2229069"/>
                  </a:lnTo>
                  <a:lnTo>
                    <a:pt x="1331621" y="2257199"/>
                  </a:lnTo>
                  <a:lnTo>
                    <a:pt x="1359566" y="2291298"/>
                  </a:lnTo>
                  <a:lnTo>
                    <a:pt x="1380665" y="2330441"/>
                  </a:lnTo>
                  <a:lnTo>
                    <a:pt x="1393999" y="2373706"/>
                  </a:lnTo>
                  <a:lnTo>
                    <a:pt x="1398648" y="2420167"/>
                  </a:lnTo>
                  <a:lnTo>
                    <a:pt x="1398648" y="230506"/>
                  </a:lnTo>
                  <a:lnTo>
                    <a:pt x="1393999" y="184063"/>
                  </a:lnTo>
                  <a:lnTo>
                    <a:pt x="1380665" y="140800"/>
                  </a:lnTo>
                  <a:lnTo>
                    <a:pt x="1359566" y="101646"/>
                  </a:lnTo>
                  <a:lnTo>
                    <a:pt x="1331621" y="67529"/>
                  </a:lnTo>
                  <a:lnTo>
                    <a:pt x="1297750" y="39377"/>
                  </a:lnTo>
                  <a:lnTo>
                    <a:pt x="1258872" y="18120"/>
                  </a:lnTo>
                  <a:lnTo>
                    <a:pt x="1215908" y="4684"/>
                  </a:lnTo>
                  <a:lnTo>
                    <a:pt x="1169775" y="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600211" y="4689571"/>
              <a:ext cx="1398905" cy="2420620"/>
            </a:xfrm>
            <a:custGeom>
              <a:avLst/>
              <a:gdLst/>
              <a:ahLst/>
              <a:cxnLst/>
              <a:rect l="l" t="t" r="r" b="b"/>
              <a:pathLst>
                <a:path w="1398905" h="2420620">
                  <a:moveTo>
                    <a:pt x="228872" y="2189734"/>
                  </a:moveTo>
                  <a:lnTo>
                    <a:pt x="182749" y="2194412"/>
                  </a:lnTo>
                  <a:lnTo>
                    <a:pt x="139788" y="2207832"/>
                  </a:lnTo>
                  <a:lnTo>
                    <a:pt x="100911" y="2229069"/>
                  </a:lnTo>
                  <a:lnTo>
                    <a:pt x="67038" y="2257199"/>
                  </a:lnTo>
                  <a:lnTo>
                    <a:pt x="39090" y="2291298"/>
                  </a:lnTo>
                  <a:lnTo>
                    <a:pt x="17987" y="2330441"/>
                  </a:lnTo>
                  <a:lnTo>
                    <a:pt x="4650" y="2373706"/>
                  </a:lnTo>
                  <a:lnTo>
                    <a:pt x="0" y="2420167"/>
                  </a:lnTo>
                  <a:lnTo>
                    <a:pt x="0" y="230506"/>
                  </a:lnTo>
                  <a:lnTo>
                    <a:pt x="4650" y="184063"/>
                  </a:lnTo>
                  <a:lnTo>
                    <a:pt x="17987" y="140800"/>
                  </a:lnTo>
                  <a:lnTo>
                    <a:pt x="39090" y="101646"/>
                  </a:lnTo>
                  <a:lnTo>
                    <a:pt x="67038" y="67529"/>
                  </a:lnTo>
                  <a:lnTo>
                    <a:pt x="100911" y="39377"/>
                  </a:lnTo>
                  <a:lnTo>
                    <a:pt x="139788" y="18120"/>
                  </a:lnTo>
                  <a:lnTo>
                    <a:pt x="182749" y="4684"/>
                  </a:lnTo>
                  <a:lnTo>
                    <a:pt x="228872" y="0"/>
                  </a:lnTo>
                  <a:lnTo>
                    <a:pt x="1398606" y="0"/>
                  </a:lnTo>
                  <a:lnTo>
                    <a:pt x="1398606" y="2188142"/>
                  </a:lnTo>
                  <a:lnTo>
                    <a:pt x="228872" y="2189734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064954" y="5204612"/>
              <a:ext cx="505459" cy="544830"/>
            </a:xfrm>
            <a:custGeom>
              <a:avLst/>
              <a:gdLst/>
              <a:ahLst/>
              <a:cxnLst/>
              <a:rect l="l" t="t" r="r" b="b"/>
              <a:pathLst>
                <a:path w="505459" h="544829">
                  <a:moveTo>
                    <a:pt x="371863" y="0"/>
                  </a:moveTo>
                  <a:lnTo>
                    <a:pt x="0" y="0"/>
                  </a:lnTo>
                  <a:lnTo>
                    <a:pt x="0" y="544255"/>
                  </a:lnTo>
                  <a:lnTo>
                    <a:pt x="505178" y="544255"/>
                  </a:lnTo>
                  <a:lnTo>
                    <a:pt x="505178" y="124865"/>
                  </a:lnTo>
                  <a:lnTo>
                    <a:pt x="371863" y="0"/>
                  </a:lnTo>
                  <a:close/>
                </a:path>
              </a:pathLst>
            </a:custGeom>
            <a:solidFill>
              <a:srgbClr val="D7F1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3064965" y="5204604"/>
              <a:ext cx="505459" cy="544830"/>
            </a:xfrm>
            <a:custGeom>
              <a:avLst/>
              <a:gdLst/>
              <a:ahLst/>
              <a:cxnLst/>
              <a:rect l="l" t="t" r="r" b="b"/>
              <a:pathLst>
                <a:path w="505459" h="544829">
                  <a:moveTo>
                    <a:pt x="505167" y="544256"/>
                  </a:moveTo>
                  <a:lnTo>
                    <a:pt x="505167" y="299079"/>
                  </a:lnTo>
                  <a:lnTo>
                    <a:pt x="505167" y="124875"/>
                  </a:lnTo>
                  <a:lnTo>
                    <a:pt x="371852" y="0"/>
                  </a:lnTo>
                  <a:lnTo>
                    <a:pt x="0" y="0"/>
                  </a:lnTo>
                  <a:lnTo>
                    <a:pt x="0" y="128990"/>
                  </a:lnTo>
                  <a:lnTo>
                    <a:pt x="0" y="299079"/>
                  </a:lnTo>
                  <a:lnTo>
                    <a:pt x="0" y="544256"/>
                  </a:lnTo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439964" y="5207418"/>
              <a:ext cx="129539" cy="120650"/>
            </a:xfrm>
            <a:custGeom>
              <a:avLst/>
              <a:gdLst/>
              <a:ahLst/>
              <a:cxnLst/>
              <a:rect l="l" t="t" r="r" b="b"/>
              <a:pathLst>
                <a:path w="129540" h="120650">
                  <a:moveTo>
                    <a:pt x="0" y="0"/>
                  </a:moveTo>
                  <a:lnTo>
                    <a:pt x="0" y="120551"/>
                  </a:lnTo>
                  <a:lnTo>
                    <a:pt x="129200" y="1205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2922823" y="4927054"/>
              <a:ext cx="903605" cy="822325"/>
            </a:xfrm>
            <a:custGeom>
              <a:avLst/>
              <a:gdLst/>
              <a:ahLst/>
              <a:cxnLst/>
              <a:rect l="l" t="t" r="r" b="b"/>
              <a:pathLst>
                <a:path w="903605" h="822325">
                  <a:moveTo>
                    <a:pt x="903176" y="764070"/>
                  </a:moveTo>
                  <a:lnTo>
                    <a:pt x="903176" y="821817"/>
                  </a:lnTo>
                  <a:lnTo>
                    <a:pt x="0" y="821817"/>
                  </a:lnTo>
                  <a:lnTo>
                    <a:pt x="0" y="0"/>
                  </a:lnTo>
                  <a:lnTo>
                    <a:pt x="903176" y="0"/>
                  </a:lnTo>
                  <a:lnTo>
                    <a:pt x="903176" y="58071"/>
                  </a:lnTo>
                  <a:lnTo>
                    <a:pt x="903176" y="764070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875514" y="4914740"/>
              <a:ext cx="87630" cy="0"/>
            </a:xfrm>
            <a:custGeom>
              <a:avLst/>
              <a:gdLst/>
              <a:ahLst/>
              <a:cxnLst/>
              <a:rect l="l" t="t" r="r" b="b"/>
              <a:pathLst>
                <a:path w="87629">
                  <a:moveTo>
                    <a:pt x="0" y="0"/>
                  </a:moveTo>
                  <a:lnTo>
                    <a:pt x="87117" y="0"/>
                  </a:lnTo>
                </a:path>
              </a:pathLst>
            </a:custGeom>
            <a:ln w="834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2875514" y="4873024"/>
              <a:ext cx="87630" cy="83820"/>
            </a:xfrm>
            <a:custGeom>
              <a:avLst/>
              <a:gdLst/>
              <a:ahLst/>
              <a:cxnLst/>
              <a:rect l="l" t="t" r="r" b="b"/>
              <a:pathLst>
                <a:path w="87629" h="83820">
                  <a:moveTo>
                    <a:pt x="0" y="83432"/>
                  </a:moveTo>
                  <a:lnTo>
                    <a:pt x="87117" y="83432"/>
                  </a:lnTo>
                  <a:lnTo>
                    <a:pt x="87117" y="0"/>
                  </a:lnTo>
                  <a:lnTo>
                    <a:pt x="0" y="0"/>
                  </a:lnTo>
                  <a:lnTo>
                    <a:pt x="0" y="83432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3795872" y="4914740"/>
              <a:ext cx="87630" cy="0"/>
            </a:xfrm>
            <a:custGeom>
              <a:avLst/>
              <a:gdLst/>
              <a:ahLst/>
              <a:cxnLst/>
              <a:rect l="l" t="t" r="r" b="b"/>
              <a:pathLst>
                <a:path w="87630">
                  <a:moveTo>
                    <a:pt x="0" y="0"/>
                  </a:moveTo>
                  <a:lnTo>
                    <a:pt x="87117" y="0"/>
                  </a:lnTo>
                </a:path>
              </a:pathLst>
            </a:custGeom>
            <a:ln w="834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3795872" y="4873024"/>
              <a:ext cx="87630" cy="83820"/>
            </a:xfrm>
            <a:custGeom>
              <a:avLst/>
              <a:gdLst/>
              <a:ahLst/>
              <a:cxnLst/>
              <a:rect l="l" t="t" r="r" b="b"/>
              <a:pathLst>
                <a:path w="87630" h="83820">
                  <a:moveTo>
                    <a:pt x="0" y="83432"/>
                  </a:moveTo>
                  <a:lnTo>
                    <a:pt x="87117" y="83432"/>
                  </a:lnTo>
                  <a:lnTo>
                    <a:pt x="87117" y="0"/>
                  </a:lnTo>
                  <a:lnTo>
                    <a:pt x="0" y="0"/>
                  </a:lnTo>
                  <a:lnTo>
                    <a:pt x="0" y="83432"/>
                  </a:lnTo>
                  <a:close/>
                </a:path>
              </a:pathLst>
            </a:custGeom>
            <a:ln w="2192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2864844" y="5702569"/>
              <a:ext cx="108585" cy="104139"/>
            </a:xfrm>
            <a:custGeom>
              <a:avLst/>
              <a:gdLst/>
              <a:ahLst/>
              <a:cxnLst/>
              <a:rect l="l" t="t" r="r" b="b"/>
              <a:pathLst>
                <a:path w="108584" h="104139">
                  <a:moveTo>
                    <a:pt x="0" y="103651"/>
                  </a:moveTo>
                  <a:lnTo>
                    <a:pt x="108446" y="103651"/>
                  </a:lnTo>
                  <a:lnTo>
                    <a:pt x="108446" y="0"/>
                  </a:lnTo>
                  <a:lnTo>
                    <a:pt x="0" y="0"/>
                  </a:lnTo>
                  <a:lnTo>
                    <a:pt x="0" y="103651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3796784" y="5754390"/>
              <a:ext cx="87630" cy="0"/>
            </a:xfrm>
            <a:custGeom>
              <a:avLst/>
              <a:gdLst/>
              <a:ahLst/>
              <a:cxnLst/>
              <a:rect l="l" t="t" r="r" b="b"/>
              <a:pathLst>
                <a:path w="87630">
                  <a:moveTo>
                    <a:pt x="0" y="0"/>
                  </a:moveTo>
                  <a:lnTo>
                    <a:pt x="87117" y="0"/>
                  </a:lnTo>
                </a:path>
              </a:pathLst>
            </a:custGeom>
            <a:ln w="834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3796784" y="5712674"/>
              <a:ext cx="87630" cy="83820"/>
            </a:xfrm>
            <a:custGeom>
              <a:avLst/>
              <a:gdLst/>
              <a:ahLst/>
              <a:cxnLst/>
              <a:rect l="l" t="t" r="r" b="b"/>
              <a:pathLst>
                <a:path w="87630" h="83820">
                  <a:moveTo>
                    <a:pt x="0" y="83432"/>
                  </a:moveTo>
                  <a:lnTo>
                    <a:pt x="87117" y="83432"/>
                  </a:lnTo>
                  <a:lnTo>
                    <a:pt x="87117" y="0"/>
                  </a:lnTo>
                  <a:lnTo>
                    <a:pt x="0" y="0"/>
                  </a:lnTo>
                  <a:lnTo>
                    <a:pt x="0" y="83432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1468289" y="5593398"/>
              <a:ext cx="167640" cy="0"/>
            </a:xfrm>
            <a:custGeom>
              <a:avLst/>
              <a:gdLst/>
              <a:ahLst/>
              <a:cxnLst/>
              <a:rect l="l" t="t" r="r" b="b"/>
              <a:pathLst>
                <a:path w="167640">
                  <a:moveTo>
                    <a:pt x="0" y="0"/>
                  </a:moveTo>
                  <a:lnTo>
                    <a:pt x="167230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1468289" y="6013286"/>
              <a:ext cx="167640" cy="0"/>
            </a:xfrm>
            <a:custGeom>
              <a:avLst/>
              <a:gdLst/>
              <a:ahLst/>
              <a:cxnLst/>
              <a:rect l="l" t="t" r="r" b="b"/>
              <a:pathLst>
                <a:path w="167640">
                  <a:moveTo>
                    <a:pt x="0" y="0"/>
                  </a:moveTo>
                  <a:lnTo>
                    <a:pt x="167230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1721673" y="6085621"/>
              <a:ext cx="0" cy="167640"/>
            </a:xfrm>
            <a:custGeom>
              <a:avLst/>
              <a:gdLst/>
              <a:ahLst/>
              <a:cxnLst/>
              <a:rect l="l" t="t" r="r" b="b"/>
              <a:pathLst>
                <a:path h="167639">
                  <a:moveTo>
                    <a:pt x="0" y="0"/>
                  </a:moveTo>
                  <a:lnTo>
                    <a:pt x="0" y="16723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2257028" y="6085621"/>
              <a:ext cx="0" cy="167640"/>
            </a:xfrm>
            <a:custGeom>
              <a:avLst/>
              <a:gdLst/>
              <a:ahLst/>
              <a:cxnLst/>
              <a:rect l="l" t="t" r="r" b="b"/>
              <a:pathLst>
                <a:path h="167639">
                  <a:moveTo>
                    <a:pt x="0" y="0"/>
                  </a:moveTo>
                  <a:lnTo>
                    <a:pt x="0" y="16723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2307507" y="5593398"/>
              <a:ext cx="167640" cy="0"/>
            </a:xfrm>
            <a:custGeom>
              <a:avLst/>
              <a:gdLst/>
              <a:ahLst/>
              <a:cxnLst/>
              <a:rect l="l" t="t" r="r" b="b"/>
              <a:pathLst>
                <a:path w="167640">
                  <a:moveTo>
                    <a:pt x="0" y="0"/>
                  </a:moveTo>
                  <a:lnTo>
                    <a:pt x="167230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2297036" y="6013286"/>
              <a:ext cx="167640" cy="0"/>
            </a:xfrm>
            <a:custGeom>
              <a:avLst/>
              <a:gdLst/>
              <a:ahLst/>
              <a:cxnLst/>
              <a:rect l="l" t="t" r="r" b="b"/>
              <a:pathLst>
                <a:path w="167640">
                  <a:moveTo>
                    <a:pt x="0" y="0"/>
                  </a:moveTo>
                  <a:lnTo>
                    <a:pt x="167230" y="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2257028" y="5373986"/>
              <a:ext cx="0" cy="167640"/>
            </a:xfrm>
            <a:custGeom>
              <a:avLst/>
              <a:gdLst/>
              <a:ahLst/>
              <a:cxnLst/>
              <a:rect l="l" t="t" r="r" b="b"/>
              <a:pathLst>
                <a:path h="167639">
                  <a:moveTo>
                    <a:pt x="0" y="0"/>
                  </a:moveTo>
                  <a:lnTo>
                    <a:pt x="0" y="16723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1721673" y="5371217"/>
              <a:ext cx="0" cy="167640"/>
            </a:xfrm>
            <a:custGeom>
              <a:avLst/>
              <a:gdLst/>
              <a:ahLst/>
              <a:cxnLst/>
              <a:rect l="l" t="t" r="r" b="b"/>
              <a:pathLst>
                <a:path h="167639">
                  <a:moveTo>
                    <a:pt x="0" y="0"/>
                  </a:moveTo>
                  <a:lnTo>
                    <a:pt x="0" y="167230"/>
                  </a:lnTo>
                </a:path>
              </a:pathLst>
            </a:custGeom>
            <a:ln w="25266">
              <a:solidFill>
                <a:srgbClr val="1FB3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3373403" y="6106218"/>
              <a:ext cx="0" cy="216535"/>
            </a:xfrm>
            <a:custGeom>
              <a:avLst/>
              <a:gdLst/>
              <a:ahLst/>
              <a:cxnLst/>
              <a:rect l="l" t="t" r="r" b="b"/>
              <a:pathLst>
                <a:path h="216535">
                  <a:moveTo>
                    <a:pt x="0" y="0"/>
                  </a:moveTo>
                  <a:lnTo>
                    <a:pt x="0" y="215909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3263108" y="6217822"/>
              <a:ext cx="213360" cy="0"/>
            </a:xfrm>
            <a:custGeom>
              <a:avLst/>
              <a:gdLst/>
              <a:ahLst/>
              <a:cxnLst/>
              <a:rect l="l" t="t" r="r" b="b"/>
              <a:pathLst>
                <a:path w="213359">
                  <a:moveTo>
                    <a:pt x="212841" y="0"/>
                  </a:moveTo>
                  <a:lnTo>
                    <a:pt x="0" y="0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3378752" y="6625998"/>
              <a:ext cx="454025" cy="581025"/>
            </a:xfrm>
            <a:custGeom>
              <a:avLst/>
              <a:gdLst/>
              <a:ahLst/>
              <a:cxnLst/>
              <a:rect l="l" t="t" r="r" b="b"/>
              <a:pathLst>
                <a:path w="454025" h="581025">
                  <a:moveTo>
                    <a:pt x="334084" y="0"/>
                  </a:moveTo>
                  <a:lnTo>
                    <a:pt x="0" y="0"/>
                  </a:lnTo>
                  <a:lnTo>
                    <a:pt x="0" y="580924"/>
                  </a:lnTo>
                  <a:lnTo>
                    <a:pt x="453860" y="580924"/>
                  </a:lnTo>
                  <a:lnTo>
                    <a:pt x="453860" y="112195"/>
                  </a:lnTo>
                  <a:lnTo>
                    <a:pt x="3340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3378752" y="6625998"/>
              <a:ext cx="454025" cy="581025"/>
            </a:xfrm>
            <a:custGeom>
              <a:avLst/>
              <a:gdLst/>
              <a:ahLst/>
              <a:cxnLst/>
              <a:rect l="l" t="t" r="r" b="b"/>
              <a:pathLst>
                <a:path w="454025" h="581025">
                  <a:moveTo>
                    <a:pt x="453860" y="580924"/>
                  </a:moveTo>
                  <a:lnTo>
                    <a:pt x="453860" y="268703"/>
                  </a:lnTo>
                  <a:lnTo>
                    <a:pt x="453860" y="112195"/>
                  </a:lnTo>
                  <a:lnTo>
                    <a:pt x="334084" y="0"/>
                  </a:lnTo>
                  <a:lnTo>
                    <a:pt x="0" y="0"/>
                  </a:lnTo>
                  <a:lnTo>
                    <a:pt x="0" y="115891"/>
                  </a:lnTo>
                  <a:lnTo>
                    <a:pt x="0" y="268703"/>
                  </a:lnTo>
                  <a:lnTo>
                    <a:pt x="0" y="580924"/>
                  </a:lnTo>
                  <a:lnTo>
                    <a:pt x="453860" y="580924"/>
                  </a:lnTo>
                  <a:close/>
                </a:path>
              </a:pathLst>
            </a:custGeom>
            <a:ln w="25266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3707859" y="6630231"/>
              <a:ext cx="116205" cy="108585"/>
            </a:xfrm>
            <a:custGeom>
              <a:avLst/>
              <a:gdLst/>
              <a:ahLst/>
              <a:cxnLst/>
              <a:rect l="l" t="t" r="r" b="b"/>
              <a:pathLst>
                <a:path w="116205" h="108584">
                  <a:moveTo>
                    <a:pt x="0" y="0"/>
                  </a:moveTo>
                  <a:lnTo>
                    <a:pt x="0" y="108300"/>
                  </a:lnTo>
                  <a:lnTo>
                    <a:pt x="116080" y="10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B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1336265" y="4835749"/>
              <a:ext cx="46990" cy="129539"/>
            </a:xfrm>
            <a:custGeom>
              <a:avLst/>
              <a:gdLst/>
              <a:ahLst/>
              <a:cxnLst/>
              <a:rect l="l" t="t" r="r" b="b"/>
              <a:pathLst>
                <a:path w="46990" h="129539">
                  <a:moveTo>
                    <a:pt x="43003" y="0"/>
                  </a:moveTo>
                  <a:lnTo>
                    <a:pt x="25258" y="8846"/>
                  </a:lnTo>
                  <a:lnTo>
                    <a:pt x="11363" y="24172"/>
                  </a:lnTo>
                  <a:lnTo>
                    <a:pt x="2537" y="44350"/>
                  </a:lnTo>
                  <a:lnTo>
                    <a:pt x="0" y="67757"/>
                  </a:lnTo>
                  <a:lnTo>
                    <a:pt x="4277" y="90192"/>
                  </a:lnTo>
                  <a:lnTo>
                    <a:pt x="14294" y="108813"/>
                  </a:lnTo>
                  <a:lnTo>
                    <a:pt x="28797" y="122259"/>
                  </a:lnTo>
                  <a:lnTo>
                    <a:pt x="46532" y="129168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1437969" y="4836683"/>
              <a:ext cx="43180" cy="128270"/>
            </a:xfrm>
            <a:custGeom>
              <a:avLst/>
              <a:gdLst/>
              <a:ahLst/>
              <a:cxnLst/>
              <a:rect l="l" t="t" r="r" b="b"/>
              <a:pathLst>
                <a:path w="43179" h="128270">
                  <a:moveTo>
                    <a:pt x="4471" y="128111"/>
                  </a:moveTo>
                  <a:lnTo>
                    <a:pt x="19861" y="119088"/>
                  </a:lnTo>
                  <a:lnTo>
                    <a:pt x="32047" y="104720"/>
                  </a:lnTo>
                  <a:lnTo>
                    <a:pt x="40065" y="86200"/>
                  </a:lnTo>
                  <a:lnTo>
                    <a:pt x="42951" y="64720"/>
                  </a:lnTo>
                  <a:lnTo>
                    <a:pt x="39683" y="41922"/>
                  </a:lnTo>
                  <a:lnTo>
                    <a:pt x="30656" y="22571"/>
                  </a:lnTo>
                  <a:lnTo>
                    <a:pt x="17039" y="8114"/>
                  </a:lnTo>
                  <a:lnTo>
                    <a:pt x="0" y="0"/>
                  </a:lnTo>
                </a:path>
              </a:pathLst>
            </a:custGeom>
            <a:ln w="13025">
              <a:solidFill>
                <a:srgbClr val="1FB3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8" name="object 35">
            <a:extLst>
              <a:ext uri="{FF2B5EF4-FFF2-40B4-BE49-F238E27FC236}">
                <a16:creationId xmlns:a16="http://schemas.microsoft.com/office/drawing/2014/main" xmlns="" id="{5B677907-B806-42A6-935F-A015286697CB}"/>
              </a:ext>
            </a:extLst>
          </p:cNvPr>
          <p:cNvSpPr txBox="1"/>
          <p:nvPr/>
        </p:nvSpPr>
        <p:spPr>
          <a:xfrm>
            <a:off x="18362838" y="1094135"/>
            <a:ext cx="1551305" cy="867410"/>
          </a:xfrm>
          <a:prstGeom prst="rect">
            <a:avLst/>
          </a:prstGeom>
          <a:ln w="22721">
            <a:solidFill>
              <a:srgbClr val="1FB38C"/>
            </a:solidFill>
          </a:ln>
        </p:spPr>
        <p:txBody>
          <a:bodyPr vert="horz" wrap="square" lIns="0" tIns="6921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45"/>
              </a:spcBef>
            </a:pPr>
            <a:r>
              <a:rPr sz="1350" spc="-5" dirty="0">
                <a:solidFill>
                  <a:srgbClr val="1FB38C"/>
                </a:solidFill>
                <a:latin typeface="FiraSans-Thin"/>
                <a:cs typeface="FiraSans-Thin"/>
              </a:rPr>
              <a:t>2</a:t>
            </a:r>
            <a:endParaRPr sz="1350">
              <a:latin typeface="FiraSans-Thin"/>
              <a:cs typeface="FiraSans-Thin"/>
            </a:endParaRPr>
          </a:p>
        </p:txBody>
      </p:sp>
      <p:sp>
        <p:nvSpPr>
          <p:cNvPr id="59" name="object 36">
            <a:extLst>
              <a:ext uri="{FF2B5EF4-FFF2-40B4-BE49-F238E27FC236}">
                <a16:creationId xmlns:a16="http://schemas.microsoft.com/office/drawing/2014/main" xmlns="" id="{1B60AFF8-0BC0-413E-B673-5FF64CEFA012}"/>
              </a:ext>
            </a:extLst>
          </p:cNvPr>
          <p:cNvSpPr txBox="1"/>
          <p:nvPr/>
        </p:nvSpPr>
        <p:spPr>
          <a:xfrm>
            <a:off x="18362838" y="145797"/>
            <a:ext cx="1551305" cy="867410"/>
          </a:xfrm>
          <a:prstGeom prst="rect">
            <a:avLst/>
          </a:prstGeom>
          <a:solidFill>
            <a:srgbClr val="D7F1EA"/>
          </a:solidFill>
          <a:ln w="25266">
            <a:solidFill>
              <a:srgbClr val="1FB38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375"/>
              </a:lnSpc>
            </a:pPr>
            <a:r>
              <a:rPr sz="1350" spc="-5" dirty="0">
                <a:solidFill>
                  <a:srgbClr val="1FB38C"/>
                </a:solidFill>
                <a:latin typeface="FiraSans-Thin"/>
                <a:cs typeface="FiraSans-Thin"/>
              </a:rPr>
              <a:t>1</a:t>
            </a:r>
            <a:endParaRPr sz="1350">
              <a:latin typeface="FiraSans-Thin"/>
              <a:cs typeface="FiraSans-Thin"/>
            </a:endParaRPr>
          </a:p>
        </p:txBody>
      </p:sp>
      <p:sp>
        <p:nvSpPr>
          <p:cNvPr id="60" name="object 37">
            <a:extLst>
              <a:ext uri="{FF2B5EF4-FFF2-40B4-BE49-F238E27FC236}">
                <a16:creationId xmlns:a16="http://schemas.microsoft.com/office/drawing/2014/main" xmlns="" id="{CEC86B64-3731-478B-87F0-F66CB4A50326}"/>
              </a:ext>
            </a:extLst>
          </p:cNvPr>
          <p:cNvSpPr txBox="1"/>
          <p:nvPr/>
        </p:nvSpPr>
        <p:spPr>
          <a:xfrm>
            <a:off x="19097886" y="1997391"/>
            <a:ext cx="93980" cy="23050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350" spc="-5" dirty="0">
                <a:solidFill>
                  <a:srgbClr val="1FB38C"/>
                </a:solidFill>
                <a:latin typeface="FiraSans-Thin"/>
                <a:cs typeface="FiraSans-Thin"/>
              </a:rPr>
              <a:t>3</a:t>
            </a:r>
            <a:endParaRPr sz="1350">
              <a:latin typeface="FiraSans-Thin"/>
              <a:cs typeface="FiraSans-Thin"/>
            </a:endParaRPr>
          </a:p>
        </p:txBody>
      </p:sp>
      <p:sp>
        <p:nvSpPr>
          <p:cNvPr id="61" name="object 38">
            <a:extLst>
              <a:ext uri="{FF2B5EF4-FFF2-40B4-BE49-F238E27FC236}">
                <a16:creationId xmlns:a16="http://schemas.microsoft.com/office/drawing/2014/main" xmlns="" id="{E05AE8FA-CE0A-4D52-9F28-ACA984CD9977}"/>
              </a:ext>
            </a:extLst>
          </p:cNvPr>
          <p:cNvSpPr/>
          <p:nvPr/>
        </p:nvSpPr>
        <p:spPr>
          <a:xfrm>
            <a:off x="18362838" y="2040054"/>
            <a:ext cx="1551305" cy="867410"/>
          </a:xfrm>
          <a:custGeom>
            <a:avLst/>
            <a:gdLst/>
            <a:ahLst/>
            <a:cxnLst/>
            <a:rect l="l" t="t" r="r" b="b"/>
            <a:pathLst>
              <a:path w="1551305" h="867409">
                <a:moveTo>
                  <a:pt x="0" y="867355"/>
                </a:moveTo>
                <a:lnTo>
                  <a:pt x="1550874" y="867355"/>
                </a:lnTo>
                <a:lnTo>
                  <a:pt x="1550874" y="0"/>
                </a:lnTo>
                <a:lnTo>
                  <a:pt x="0" y="0"/>
                </a:lnTo>
                <a:lnTo>
                  <a:pt x="0" y="867355"/>
                </a:lnTo>
                <a:close/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39">
            <a:extLst>
              <a:ext uri="{FF2B5EF4-FFF2-40B4-BE49-F238E27FC236}">
                <a16:creationId xmlns:a16="http://schemas.microsoft.com/office/drawing/2014/main" xmlns="" id="{6F455741-4C0F-4E6E-930E-E29B85329623}"/>
              </a:ext>
            </a:extLst>
          </p:cNvPr>
          <p:cNvSpPr txBox="1"/>
          <p:nvPr/>
        </p:nvSpPr>
        <p:spPr>
          <a:xfrm>
            <a:off x="19095416" y="2954670"/>
            <a:ext cx="98425" cy="23050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350" spc="-5" dirty="0">
                <a:solidFill>
                  <a:srgbClr val="1FB38C"/>
                </a:solidFill>
                <a:latin typeface="FiraSans-Thin"/>
                <a:cs typeface="FiraSans-Thin"/>
              </a:rPr>
              <a:t>4</a:t>
            </a:r>
            <a:endParaRPr sz="1350">
              <a:latin typeface="FiraSans-Thin"/>
              <a:cs typeface="FiraSans-Thin"/>
            </a:endParaRPr>
          </a:p>
        </p:txBody>
      </p:sp>
      <p:sp>
        <p:nvSpPr>
          <p:cNvPr id="63" name="object 40">
            <a:extLst>
              <a:ext uri="{FF2B5EF4-FFF2-40B4-BE49-F238E27FC236}">
                <a16:creationId xmlns:a16="http://schemas.microsoft.com/office/drawing/2014/main" xmlns="" id="{0EBE25CC-3E3D-4FF2-BA55-2CB1CA3E8FD9}"/>
              </a:ext>
            </a:extLst>
          </p:cNvPr>
          <p:cNvSpPr/>
          <p:nvPr/>
        </p:nvSpPr>
        <p:spPr>
          <a:xfrm>
            <a:off x="18362838" y="2997333"/>
            <a:ext cx="1551305" cy="867410"/>
          </a:xfrm>
          <a:custGeom>
            <a:avLst/>
            <a:gdLst/>
            <a:ahLst/>
            <a:cxnLst/>
            <a:rect l="l" t="t" r="r" b="b"/>
            <a:pathLst>
              <a:path w="1551305" h="867409">
                <a:moveTo>
                  <a:pt x="0" y="867355"/>
                </a:moveTo>
                <a:lnTo>
                  <a:pt x="1550874" y="867355"/>
                </a:lnTo>
                <a:lnTo>
                  <a:pt x="1550874" y="0"/>
                </a:lnTo>
                <a:lnTo>
                  <a:pt x="0" y="0"/>
                </a:lnTo>
                <a:lnTo>
                  <a:pt x="0" y="867355"/>
                </a:lnTo>
                <a:close/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41">
            <a:extLst>
              <a:ext uri="{FF2B5EF4-FFF2-40B4-BE49-F238E27FC236}">
                <a16:creationId xmlns:a16="http://schemas.microsoft.com/office/drawing/2014/main" xmlns="" id="{233F389A-CD88-4C46-A29B-A93930DD319A}"/>
              </a:ext>
            </a:extLst>
          </p:cNvPr>
          <p:cNvSpPr txBox="1"/>
          <p:nvPr/>
        </p:nvSpPr>
        <p:spPr>
          <a:xfrm>
            <a:off x="19097886" y="3872886"/>
            <a:ext cx="93980" cy="23050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350" spc="-5" dirty="0">
                <a:solidFill>
                  <a:srgbClr val="1FB38C"/>
                </a:solidFill>
                <a:latin typeface="FiraSans-Thin"/>
                <a:cs typeface="FiraSans-Thin"/>
              </a:rPr>
              <a:t>5</a:t>
            </a:r>
            <a:endParaRPr sz="1350">
              <a:latin typeface="FiraSans-Thin"/>
              <a:cs typeface="FiraSans-Thin"/>
            </a:endParaRPr>
          </a:p>
        </p:txBody>
      </p:sp>
      <p:sp>
        <p:nvSpPr>
          <p:cNvPr id="65" name="object 42">
            <a:extLst>
              <a:ext uri="{FF2B5EF4-FFF2-40B4-BE49-F238E27FC236}">
                <a16:creationId xmlns:a16="http://schemas.microsoft.com/office/drawing/2014/main" xmlns="" id="{028DD776-C8D8-4887-908E-2C1700E67B5D}"/>
              </a:ext>
            </a:extLst>
          </p:cNvPr>
          <p:cNvSpPr/>
          <p:nvPr/>
        </p:nvSpPr>
        <p:spPr>
          <a:xfrm>
            <a:off x="18362838" y="3915546"/>
            <a:ext cx="1551305" cy="867410"/>
          </a:xfrm>
          <a:custGeom>
            <a:avLst/>
            <a:gdLst/>
            <a:ahLst/>
            <a:cxnLst/>
            <a:rect l="l" t="t" r="r" b="b"/>
            <a:pathLst>
              <a:path w="1551305" h="867409">
                <a:moveTo>
                  <a:pt x="0" y="867355"/>
                </a:moveTo>
                <a:lnTo>
                  <a:pt x="1550874" y="867355"/>
                </a:lnTo>
                <a:lnTo>
                  <a:pt x="1550874" y="0"/>
                </a:lnTo>
                <a:lnTo>
                  <a:pt x="0" y="0"/>
                </a:lnTo>
                <a:lnTo>
                  <a:pt x="0" y="867355"/>
                </a:lnTo>
                <a:close/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43">
            <a:extLst>
              <a:ext uri="{FF2B5EF4-FFF2-40B4-BE49-F238E27FC236}">
                <a16:creationId xmlns:a16="http://schemas.microsoft.com/office/drawing/2014/main" xmlns="" id="{4A583325-625B-4A0D-B328-5FE4F7916800}"/>
              </a:ext>
            </a:extLst>
          </p:cNvPr>
          <p:cNvSpPr/>
          <p:nvPr/>
        </p:nvSpPr>
        <p:spPr>
          <a:xfrm>
            <a:off x="18535933" y="3442388"/>
            <a:ext cx="1205230" cy="282575"/>
          </a:xfrm>
          <a:custGeom>
            <a:avLst/>
            <a:gdLst/>
            <a:ahLst/>
            <a:cxnLst/>
            <a:rect l="l" t="t" r="r" b="b"/>
            <a:pathLst>
              <a:path w="1205230" h="282575">
                <a:moveTo>
                  <a:pt x="0" y="282054"/>
                </a:moveTo>
                <a:lnTo>
                  <a:pt x="1204685" y="282054"/>
                </a:lnTo>
                <a:lnTo>
                  <a:pt x="1204685" y="0"/>
                </a:lnTo>
                <a:lnTo>
                  <a:pt x="0" y="0"/>
                </a:lnTo>
                <a:lnTo>
                  <a:pt x="0" y="282054"/>
                </a:lnTo>
                <a:close/>
              </a:path>
            </a:pathLst>
          </a:custGeom>
          <a:solidFill>
            <a:srgbClr val="D7F1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44">
            <a:extLst>
              <a:ext uri="{FF2B5EF4-FFF2-40B4-BE49-F238E27FC236}">
                <a16:creationId xmlns:a16="http://schemas.microsoft.com/office/drawing/2014/main" xmlns="" id="{4B06316D-27D2-4107-B8F8-5920B57F1278}"/>
              </a:ext>
            </a:extLst>
          </p:cNvPr>
          <p:cNvSpPr/>
          <p:nvPr/>
        </p:nvSpPr>
        <p:spPr>
          <a:xfrm>
            <a:off x="18535933" y="3442388"/>
            <a:ext cx="1205230" cy="282575"/>
          </a:xfrm>
          <a:custGeom>
            <a:avLst/>
            <a:gdLst/>
            <a:ahLst/>
            <a:cxnLst/>
            <a:rect l="l" t="t" r="r" b="b"/>
            <a:pathLst>
              <a:path w="1205230" h="282575">
                <a:moveTo>
                  <a:pt x="0" y="282054"/>
                </a:moveTo>
                <a:lnTo>
                  <a:pt x="1204685" y="282054"/>
                </a:lnTo>
                <a:lnTo>
                  <a:pt x="1204685" y="0"/>
                </a:lnTo>
                <a:lnTo>
                  <a:pt x="0" y="0"/>
                </a:lnTo>
                <a:lnTo>
                  <a:pt x="0" y="282054"/>
                </a:lnTo>
                <a:close/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45">
            <a:extLst>
              <a:ext uri="{FF2B5EF4-FFF2-40B4-BE49-F238E27FC236}">
                <a16:creationId xmlns:a16="http://schemas.microsoft.com/office/drawing/2014/main" xmlns="" id="{CFFE6561-BF74-4343-AD30-8276AE162F46}"/>
              </a:ext>
            </a:extLst>
          </p:cNvPr>
          <p:cNvSpPr/>
          <p:nvPr/>
        </p:nvSpPr>
        <p:spPr>
          <a:xfrm>
            <a:off x="18679949" y="1467503"/>
            <a:ext cx="197627" cy="1976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46">
            <a:extLst>
              <a:ext uri="{FF2B5EF4-FFF2-40B4-BE49-F238E27FC236}">
                <a16:creationId xmlns:a16="http://schemas.microsoft.com/office/drawing/2014/main" xmlns="" id="{66A9E63D-CD35-428B-980A-0B239FD96BC7}"/>
              </a:ext>
            </a:extLst>
          </p:cNvPr>
          <p:cNvSpPr/>
          <p:nvPr/>
        </p:nvSpPr>
        <p:spPr>
          <a:xfrm>
            <a:off x="19425737" y="1467503"/>
            <a:ext cx="197627" cy="1976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47">
            <a:extLst>
              <a:ext uri="{FF2B5EF4-FFF2-40B4-BE49-F238E27FC236}">
                <a16:creationId xmlns:a16="http://schemas.microsoft.com/office/drawing/2014/main" xmlns="" id="{F2D79CE0-AF22-489A-B078-C0F87F2021FA}"/>
              </a:ext>
            </a:extLst>
          </p:cNvPr>
          <p:cNvSpPr/>
          <p:nvPr/>
        </p:nvSpPr>
        <p:spPr>
          <a:xfrm>
            <a:off x="19039466" y="1467503"/>
            <a:ext cx="197627" cy="1976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48">
            <a:extLst>
              <a:ext uri="{FF2B5EF4-FFF2-40B4-BE49-F238E27FC236}">
                <a16:creationId xmlns:a16="http://schemas.microsoft.com/office/drawing/2014/main" xmlns="" id="{5681B439-BC90-43A0-9107-EB70880789A5}"/>
              </a:ext>
            </a:extLst>
          </p:cNvPr>
          <p:cNvSpPr/>
          <p:nvPr/>
        </p:nvSpPr>
        <p:spPr>
          <a:xfrm>
            <a:off x="18362838" y="2444356"/>
            <a:ext cx="415925" cy="172720"/>
          </a:xfrm>
          <a:custGeom>
            <a:avLst/>
            <a:gdLst/>
            <a:ahLst/>
            <a:cxnLst/>
            <a:rect l="l" t="t" r="r" b="b"/>
            <a:pathLst>
              <a:path w="415925" h="172720">
                <a:moveTo>
                  <a:pt x="0" y="172361"/>
                </a:moveTo>
                <a:lnTo>
                  <a:pt x="415306" y="172361"/>
                </a:lnTo>
                <a:lnTo>
                  <a:pt x="415306" y="0"/>
                </a:lnTo>
                <a:lnTo>
                  <a:pt x="0" y="0"/>
                </a:lnTo>
                <a:lnTo>
                  <a:pt x="0" y="172361"/>
                </a:lnTo>
                <a:close/>
              </a:path>
            </a:pathLst>
          </a:custGeom>
          <a:solidFill>
            <a:srgbClr val="D7F1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49">
            <a:extLst>
              <a:ext uri="{FF2B5EF4-FFF2-40B4-BE49-F238E27FC236}">
                <a16:creationId xmlns:a16="http://schemas.microsoft.com/office/drawing/2014/main" xmlns="" id="{FDB90F83-A32D-4C26-89DD-A5D4DC6F0687}"/>
              </a:ext>
            </a:extLst>
          </p:cNvPr>
          <p:cNvSpPr/>
          <p:nvPr/>
        </p:nvSpPr>
        <p:spPr>
          <a:xfrm>
            <a:off x="18362838" y="2444356"/>
            <a:ext cx="415925" cy="172720"/>
          </a:xfrm>
          <a:custGeom>
            <a:avLst/>
            <a:gdLst/>
            <a:ahLst/>
            <a:cxnLst/>
            <a:rect l="l" t="t" r="r" b="b"/>
            <a:pathLst>
              <a:path w="415925" h="172720">
                <a:moveTo>
                  <a:pt x="0" y="172361"/>
                </a:moveTo>
                <a:lnTo>
                  <a:pt x="415306" y="172361"/>
                </a:lnTo>
                <a:lnTo>
                  <a:pt x="415306" y="0"/>
                </a:lnTo>
                <a:lnTo>
                  <a:pt x="0" y="0"/>
                </a:lnTo>
                <a:lnTo>
                  <a:pt x="0" y="172361"/>
                </a:lnTo>
                <a:close/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50">
            <a:extLst>
              <a:ext uri="{FF2B5EF4-FFF2-40B4-BE49-F238E27FC236}">
                <a16:creationId xmlns:a16="http://schemas.microsoft.com/office/drawing/2014/main" xmlns="" id="{2F5B2166-A5A1-4A60-B38A-D94A93026BC2}"/>
              </a:ext>
            </a:extLst>
          </p:cNvPr>
          <p:cNvSpPr/>
          <p:nvPr/>
        </p:nvSpPr>
        <p:spPr>
          <a:xfrm>
            <a:off x="18930622" y="2444356"/>
            <a:ext cx="415925" cy="172720"/>
          </a:xfrm>
          <a:custGeom>
            <a:avLst/>
            <a:gdLst/>
            <a:ahLst/>
            <a:cxnLst/>
            <a:rect l="l" t="t" r="r" b="b"/>
            <a:pathLst>
              <a:path w="415925" h="172720">
                <a:moveTo>
                  <a:pt x="0" y="172361"/>
                </a:moveTo>
                <a:lnTo>
                  <a:pt x="415306" y="172361"/>
                </a:lnTo>
                <a:lnTo>
                  <a:pt x="415306" y="0"/>
                </a:lnTo>
                <a:lnTo>
                  <a:pt x="0" y="0"/>
                </a:lnTo>
                <a:lnTo>
                  <a:pt x="0" y="172361"/>
                </a:lnTo>
                <a:close/>
              </a:path>
            </a:pathLst>
          </a:custGeom>
          <a:solidFill>
            <a:srgbClr val="D7F1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51">
            <a:extLst>
              <a:ext uri="{FF2B5EF4-FFF2-40B4-BE49-F238E27FC236}">
                <a16:creationId xmlns:a16="http://schemas.microsoft.com/office/drawing/2014/main" xmlns="" id="{F4B9240D-6287-4A26-BF85-9DAFE63C5742}"/>
              </a:ext>
            </a:extLst>
          </p:cNvPr>
          <p:cNvSpPr/>
          <p:nvPr/>
        </p:nvSpPr>
        <p:spPr>
          <a:xfrm>
            <a:off x="18930622" y="2444356"/>
            <a:ext cx="415925" cy="172720"/>
          </a:xfrm>
          <a:custGeom>
            <a:avLst/>
            <a:gdLst/>
            <a:ahLst/>
            <a:cxnLst/>
            <a:rect l="l" t="t" r="r" b="b"/>
            <a:pathLst>
              <a:path w="415925" h="172720">
                <a:moveTo>
                  <a:pt x="0" y="172361"/>
                </a:moveTo>
                <a:lnTo>
                  <a:pt x="415306" y="172361"/>
                </a:lnTo>
                <a:lnTo>
                  <a:pt x="415306" y="0"/>
                </a:lnTo>
                <a:lnTo>
                  <a:pt x="0" y="0"/>
                </a:lnTo>
                <a:lnTo>
                  <a:pt x="0" y="172361"/>
                </a:lnTo>
                <a:close/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52">
            <a:extLst>
              <a:ext uri="{FF2B5EF4-FFF2-40B4-BE49-F238E27FC236}">
                <a16:creationId xmlns:a16="http://schemas.microsoft.com/office/drawing/2014/main" xmlns="" id="{ADD6736A-FA29-41BE-8ABB-B97585A3B897}"/>
              </a:ext>
            </a:extLst>
          </p:cNvPr>
          <p:cNvSpPr/>
          <p:nvPr/>
        </p:nvSpPr>
        <p:spPr>
          <a:xfrm>
            <a:off x="19498406" y="2444356"/>
            <a:ext cx="415925" cy="172720"/>
          </a:xfrm>
          <a:custGeom>
            <a:avLst/>
            <a:gdLst/>
            <a:ahLst/>
            <a:cxnLst/>
            <a:rect l="l" t="t" r="r" b="b"/>
            <a:pathLst>
              <a:path w="415925" h="172720">
                <a:moveTo>
                  <a:pt x="0" y="172361"/>
                </a:moveTo>
                <a:lnTo>
                  <a:pt x="415306" y="172361"/>
                </a:lnTo>
                <a:lnTo>
                  <a:pt x="415306" y="0"/>
                </a:lnTo>
                <a:lnTo>
                  <a:pt x="0" y="0"/>
                </a:lnTo>
                <a:lnTo>
                  <a:pt x="0" y="172361"/>
                </a:lnTo>
                <a:close/>
              </a:path>
            </a:pathLst>
          </a:custGeom>
          <a:solidFill>
            <a:srgbClr val="D7F1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53">
            <a:extLst>
              <a:ext uri="{FF2B5EF4-FFF2-40B4-BE49-F238E27FC236}">
                <a16:creationId xmlns:a16="http://schemas.microsoft.com/office/drawing/2014/main" xmlns="" id="{485F6CCA-F77D-4998-9D51-914D50F9CDE5}"/>
              </a:ext>
            </a:extLst>
          </p:cNvPr>
          <p:cNvSpPr/>
          <p:nvPr/>
        </p:nvSpPr>
        <p:spPr>
          <a:xfrm>
            <a:off x="19498406" y="2444356"/>
            <a:ext cx="415925" cy="172720"/>
          </a:xfrm>
          <a:custGeom>
            <a:avLst/>
            <a:gdLst/>
            <a:ahLst/>
            <a:cxnLst/>
            <a:rect l="l" t="t" r="r" b="b"/>
            <a:pathLst>
              <a:path w="415925" h="172720">
                <a:moveTo>
                  <a:pt x="0" y="172361"/>
                </a:moveTo>
                <a:lnTo>
                  <a:pt x="415306" y="172361"/>
                </a:lnTo>
                <a:lnTo>
                  <a:pt x="415306" y="0"/>
                </a:lnTo>
                <a:lnTo>
                  <a:pt x="0" y="0"/>
                </a:lnTo>
                <a:lnTo>
                  <a:pt x="0" y="172361"/>
                </a:lnTo>
                <a:close/>
              </a:path>
            </a:pathLst>
          </a:custGeom>
          <a:ln w="25266">
            <a:solidFill>
              <a:srgbClr val="1FB3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xmlns="" id="{B21612A6-8D42-4444-BDF1-6052A59D9159}"/>
              </a:ext>
            </a:extLst>
          </p:cNvPr>
          <p:cNvSpPr txBox="1"/>
          <p:nvPr/>
        </p:nvSpPr>
        <p:spPr>
          <a:xfrm>
            <a:off x="0" y="320675"/>
            <a:ext cx="201041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Procedimiento de </a:t>
            </a:r>
            <a:r>
              <a:rPr lang="es-ES" sz="6600" b="1" dirty="0" smtClean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trabajo</a:t>
            </a:r>
            <a:endParaRPr lang="es-ES" sz="6600" b="1" dirty="0">
              <a:solidFill>
                <a:srgbClr val="1FB38C"/>
              </a:solidFill>
              <a:latin typeface="FiraSans-Light" panose="020B0403050000020004" pitchFamily="34" charset="0"/>
              <a:ea typeface="FiraSans-Light" panose="020B0403050000020004" pitchFamily="34" charset="0"/>
            </a:endParaRPr>
          </a:p>
          <a:p>
            <a:pPr algn="ctr"/>
            <a:r>
              <a:rPr lang="es-ES" sz="4000" b="1" dirty="0">
                <a:solidFill>
                  <a:srgbClr val="1FB38C"/>
                </a:solidFill>
                <a:latin typeface="FiraSans-Light" panose="020B0403050000020004" pitchFamily="34" charset="0"/>
                <a:ea typeface="FiraSans-Light" panose="020B0403050000020004" pitchFamily="34" charset="0"/>
              </a:rPr>
              <a:t>Errores frecuentes de modelados específicos</a:t>
            </a:r>
          </a:p>
        </p:txBody>
      </p:sp>
      <p:sp>
        <p:nvSpPr>
          <p:cNvPr id="81" name="object 53">
            <a:extLst>
              <a:ext uri="{FF2B5EF4-FFF2-40B4-BE49-F238E27FC236}">
                <a16:creationId xmlns:a16="http://schemas.microsoft.com/office/drawing/2014/main" xmlns="" id="{CEB80B18-C178-40E5-9276-0C3642ECED02}"/>
              </a:ext>
            </a:extLst>
          </p:cNvPr>
          <p:cNvSpPr txBox="1"/>
          <p:nvPr/>
        </p:nvSpPr>
        <p:spPr>
          <a:xfrm>
            <a:off x="1568403" y="2606675"/>
            <a:ext cx="17551447" cy="795871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36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/>
                <a:cs typeface="FiraSans-Light"/>
              </a:rPr>
              <a:t>Fases telemáticas</a:t>
            </a: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44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/>
                <a:cs typeface="FiraSans-Light"/>
              </a:rPr>
              <a:t>Asignar el perfil de interacción de </a:t>
            </a:r>
            <a:r>
              <a:rPr lang="es-ES" sz="4400" dirty="0" smtClean="0">
                <a:solidFill>
                  <a:srgbClr val="666666"/>
                </a:solidFill>
                <a:latin typeface="FiraSans-Light"/>
                <a:cs typeface="FiraSans-Light"/>
              </a:rPr>
              <a:t>VEA</a:t>
            </a:r>
            <a:endParaRPr lang="es-ES" sz="44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44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/>
                <a:cs typeface="FiraSans-Light"/>
              </a:rPr>
              <a:t>Gestión de razones de </a:t>
            </a:r>
            <a:r>
              <a:rPr lang="es-ES" sz="4400" dirty="0" smtClean="0">
                <a:solidFill>
                  <a:srgbClr val="666666"/>
                </a:solidFill>
                <a:latin typeface="FiraSans-Light"/>
                <a:cs typeface="FiraSans-Light"/>
              </a:rPr>
              <a:t>interés </a:t>
            </a:r>
            <a:r>
              <a:rPr lang="es-ES" sz="4400" dirty="0">
                <a:solidFill>
                  <a:srgbClr val="666666"/>
                </a:solidFill>
                <a:latin typeface="FiraSans-Light"/>
                <a:cs typeface="FiraSans-Light"/>
              </a:rPr>
              <a:t>y </a:t>
            </a:r>
            <a:r>
              <a:rPr lang="es-ES" sz="4400" dirty="0" err="1" smtClean="0">
                <a:solidFill>
                  <a:srgbClr val="666666"/>
                </a:solidFill>
                <a:latin typeface="FiraSans-Light"/>
                <a:cs typeface="FiraSans-Light"/>
              </a:rPr>
              <a:t>cardinalidades</a:t>
            </a:r>
            <a:endParaRPr lang="es-ES" sz="44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44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/>
                <a:cs typeface="FiraSans-Light"/>
              </a:rPr>
              <a:t>Tareas de manipulación de datos para entregas posteriores</a:t>
            </a: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44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s-ES" sz="4400" dirty="0">
                <a:solidFill>
                  <a:srgbClr val="666666"/>
                </a:solidFill>
                <a:latin typeface="FiraSans-Light"/>
                <a:cs typeface="FiraSans-Light"/>
              </a:rPr>
              <a:t>Fases y </a:t>
            </a:r>
            <a:r>
              <a:rPr lang="es-ES" sz="4400" dirty="0" smtClean="0">
                <a:solidFill>
                  <a:srgbClr val="666666"/>
                </a:solidFill>
                <a:latin typeface="FiraSans-Light"/>
                <a:cs typeface="FiraSans-Light"/>
              </a:rPr>
              <a:t>metafases </a:t>
            </a:r>
            <a:r>
              <a:rPr lang="es-ES" sz="4400" dirty="0" err="1">
                <a:solidFill>
                  <a:srgbClr val="666666"/>
                </a:solidFill>
                <a:latin typeface="FiraSans-Light"/>
                <a:cs typeface="FiraSans-Light"/>
              </a:rPr>
              <a:t>informables</a:t>
            </a:r>
            <a:endParaRPr lang="es-ES" sz="4400" dirty="0">
              <a:solidFill>
                <a:srgbClr val="666666"/>
              </a:solidFill>
              <a:latin typeface="FiraSans-Light"/>
              <a:cs typeface="FiraSans-Light"/>
            </a:endParaRPr>
          </a:p>
          <a:p>
            <a:pPr marL="469900" marR="5080" indent="-457200">
              <a:lnSpc>
                <a:spcPct val="1053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lang="es-ES" sz="5400" dirty="0">
              <a:solidFill>
                <a:srgbClr val="666666"/>
              </a:solidFill>
              <a:latin typeface="FiraSans-Light"/>
              <a:cs typeface="FiraSans-Light"/>
            </a:endParaRPr>
          </a:p>
        </p:txBody>
      </p:sp>
      <p:sp>
        <p:nvSpPr>
          <p:cNvPr id="80" name="object 13">
            <a:extLst>
              <a:ext uri="{FF2B5EF4-FFF2-40B4-BE49-F238E27FC236}">
                <a16:creationId xmlns:a16="http://schemas.microsoft.com/office/drawing/2014/main" xmlns="" id="{74042B50-11B1-47C2-B76E-DE4DE966255F}"/>
              </a:ext>
            </a:extLst>
          </p:cNvPr>
          <p:cNvSpPr/>
          <p:nvPr/>
        </p:nvSpPr>
        <p:spPr>
          <a:xfrm>
            <a:off x="0" y="10491827"/>
            <a:ext cx="1199515" cy="431800"/>
          </a:xfrm>
          <a:custGeom>
            <a:avLst/>
            <a:gdLst/>
            <a:ahLst/>
            <a:cxnLst/>
            <a:rect l="l" t="t" r="r" b="b"/>
            <a:pathLst>
              <a:path w="1199515" h="431800">
                <a:moveTo>
                  <a:pt x="0" y="431588"/>
                </a:moveTo>
                <a:lnTo>
                  <a:pt x="1198958" y="431588"/>
                </a:lnTo>
                <a:lnTo>
                  <a:pt x="1198958" y="0"/>
                </a:lnTo>
                <a:lnTo>
                  <a:pt x="0" y="0"/>
                </a:lnTo>
                <a:lnTo>
                  <a:pt x="0" y="431588"/>
                </a:lnTo>
                <a:close/>
              </a:path>
            </a:pathLst>
          </a:custGeom>
          <a:solidFill>
            <a:srgbClr val="1FB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Marcador de número de diapositiva 23">
            <a:extLst>
              <a:ext uri="{FF2B5EF4-FFF2-40B4-BE49-F238E27FC236}">
                <a16:creationId xmlns:a16="http://schemas.microsoft.com/office/drawing/2014/main" xmlns="" id="{F4739770-C728-4579-B42F-1E81F91A507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325528" y="10544840"/>
            <a:ext cx="548458" cy="325774"/>
          </a:xfrm>
        </p:spPr>
        <p:txBody>
          <a:bodyPr/>
          <a:lstStyle/>
          <a:p>
            <a:pPr marL="161290">
              <a:lnSpc>
                <a:spcPct val="100000"/>
              </a:lnSpc>
              <a:spcBef>
                <a:spcPts val="215"/>
              </a:spcBef>
            </a:pPr>
            <a:fld id="{81D60167-4931-47E6-BA6A-407CBD079E47}" type="slidenum">
              <a:rPr lang="es-ES" spc="5" smtClean="0"/>
              <a:t>9</a:t>
            </a:fld>
            <a:endParaRPr lang="es-ES" spc="5" dirty="0"/>
          </a:p>
        </p:txBody>
      </p:sp>
    </p:spTree>
    <p:extLst>
      <p:ext uri="{BB962C8B-B14F-4D97-AF65-F5344CB8AC3E}">
        <p14:creationId xmlns:p14="http://schemas.microsoft.com/office/powerpoint/2010/main" val="262196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1789</TotalTime>
  <Words>1346</Words>
  <Application>Microsoft Office PowerPoint</Application>
  <PresentationFormat>Personalizado</PresentationFormat>
  <Paragraphs>494</Paragraphs>
  <Slides>58</Slides>
  <Notes>41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58</vt:i4>
      </vt:variant>
    </vt:vector>
  </HeadingPairs>
  <TitlesOfParts>
    <vt:vector size="68" baseType="lpstr">
      <vt:lpstr>Arial</vt:lpstr>
      <vt:lpstr>Calibri</vt:lpstr>
      <vt:lpstr>Fira Sans</vt:lpstr>
      <vt:lpstr>Fira Sans Light</vt:lpstr>
      <vt:lpstr>Fira Sans SemiBold</vt:lpstr>
      <vt:lpstr>FiraSans-Light</vt:lpstr>
      <vt:lpstr>FiraSans-Medium</vt:lpstr>
      <vt:lpstr>FiraSans-Thin</vt:lpstr>
      <vt:lpstr>Times New Roman</vt:lpstr>
      <vt:lpstr>Office Theme</vt:lpstr>
      <vt:lpstr>Presentación de PowerPoint</vt:lpstr>
      <vt:lpstr>Índice</vt:lpstr>
      <vt:lpstr>Presentación de PowerPoint</vt:lpstr>
      <vt:lpstr>Índice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Índice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Índice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Rosario Carrasco Orozco</dc:creator>
  <cp:lastModifiedBy>Juan Miguel Mendoza Moreno</cp:lastModifiedBy>
  <cp:revision>127</cp:revision>
  <dcterms:created xsi:type="dcterms:W3CDTF">2019-10-25T12:37:51Z</dcterms:created>
  <dcterms:modified xsi:type="dcterms:W3CDTF">2019-11-28T10:21:42Z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2019-10-25T00:00:00Z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2019-10-25T00:00:00Z</vt:filetime>
  </property>
</Properties>
</file>